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14"/>
  </p:notesMasterIdLst>
  <p:sldIdLst>
    <p:sldId id="386" r:id="rId5"/>
    <p:sldId id="371" r:id="rId6"/>
    <p:sldId id="375" r:id="rId7"/>
    <p:sldId id="377" r:id="rId8"/>
    <p:sldId id="357" r:id="rId9"/>
    <p:sldId id="384" r:id="rId10"/>
    <p:sldId id="372" r:id="rId11"/>
    <p:sldId id="391" r:id="rId12"/>
    <p:sldId id="392" r:id="rId13"/>
  </p:sldIdLst>
  <p:sldSz cx="9144000" cy="6858000" type="screen4x3"/>
  <p:notesSz cx="6858000" cy="9144000"/>
  <p:embeddedFontLst>
    <p:embeddedFont>
      <p:font typeface="Colby StBlk" panose="00000A00000000000000" charset="0"/>
      <p:bold r:id="rId15"/>
    </p:embeddedFont>
    <p:embeddedFont>
      <p:font typeface="Rubik" panose="020B0604020202020204" charset="-79"/>
      <p:regular r:id="rId16"/>
      <p:bold r:id="rId17"/>
      <p:italic r:id="rId18"/>
      <p:boldItalic r:id="rId19"/>
    </p:embeddedFont>
    <p:embeddedFont>
      <p:font typeface="Rubik Black" panose="020B0604020202020204" charset="-79"/>
      <p:bold r:id="rId20"/>
      <p:italic r:id="rId21"/>
      <p:boldItalic r:id="rId2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738092B-C68E-233F-5FA3-640900EE51CD}" name="Sarah Swaroop" initials="SS" userId="S::sswaroop@sciaf.org.uk::40f56f85-3516-4ffe-ae26-b830dc872dc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8EBB"/>
    <a:srgbClr val="FECC0C"/>
    <a:srgbClr val="F5EB63"/>
    <a:srgbClr val="EA7125"/>
    <a:srgbClr val="ED9838"/>
    <a:srgbClr val="000000"/>
    <a:srgbClr val="EAE8DD"/>
    <a:srgbClr val="709749"/>
    <a:srgbClr val="12375A"/>
    <a:srgbClr val="A1CA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D6746C-7F5E-4C05-9B3A-A5DA6508E0DD}" v="34" dt="2025-01-06T17:49:47.5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67" autoAdjust="0"/>
    <p:restoredTop sz="50243" autoAdjust="0"/>
  </p:normalViewPr>
  <p:slideViewPr>
    <p:cSldViewPr snapToGrid="0">
      <p:cViewPr varScale="1">
        <p:scale>
          <a:sx n="37" d="100"/>
          <a:sy n="37" d="100"/>
        </p:scale>
        <p:origin x="202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aine McGinlay" userId="e7a8ba8a-e0e6-4306-b26a-25227a1a5e04" providerId="ADAL" clId="{05D6746C-7F5E-4C05-9B3A-A5DA6508E0DD}"/>
    <pc:docChg chg="undo custSel addSld delSld modSld sldOrd">
      <pc:chgData name="Elaine McGinlay" userId="e7a8ba8a-e0e6-4306-b26a-25227a1a5e04" providerId="ADAL" clId="{05D6746C-7F5E-4C05-9B3A-A5DA6508E0DD}" dt="2025-01-06T17:53:28.354" v="676" actId="20577"/>
      <pc:docMkLst>
        <pc:docMk/>
      </pc:docMkLst>
      <pc:sldChg chg="del">
        <pc:chgData name="Elaine McGinlay" userId="e7a8ba8a-e0e6-4306-b26a-25227a1a5e04" providerId="ADAL" clId="{05D6746C-7F5E-4C05-9B3A-A5DA6508E0DD}" dt="2025-01-06T17:04:53.172" v="0" actId="2696"/>
        <pc:sldMkLst>
          <pc:docMk/>
          <pc:sldMk cId="2170297717" sldId="263"/>
        </pc:sldMkLst>
      </pc:sldChg>
      <pc:sldChg chg="del">
        <pc:chgData name="Elaine McGinlay" userId="e7a8ba8a-e0e6-4306-b26a-25227a1a5e04" providerId="ADAL" clId="{05D6746C-7F5E-4C05-9B3A-A5DA6508E0DD}" dt="2025-01-06T17:04:53.172" v="0" actId="2696"/>
        <pc:sldMkLst>
          <pc:docMk/>
          <pc:sldMk cId="481916991" sldId="352"/>
        </pc:sldMkLst>
      </pc:sldChg>
      <pc:sldChg chg="del">
        <pc:chgData name="Elaine McGinlay" userId="e7a8ba8a-e0e6-4306-b26a-25227a1a5e04" providerId="ADAL" clId="{05D6746C-7F5E-4C05-9B3A-A5DA6508E0DD}" dt="2025-01-06T17:04:53.172" v="0" actId="2696"/>
        <pc:sldMkLst>
          <pc:docMk/>
          <pc:sldMk cId="3982267519" sldId="353"/>
        </pc:sldMkLst>
      </pc:sldChg>
      <pc:sldChg chg="del">
        <pc:chgData name="Elaine McGinlay" userId="e7a8ba8a-e0e6-4306-b26a-25227a1a5e04" providerId="ADAL" clId="{05D6746C-7F5E-4C05-9B3A-A5DA6508E0DD}" dt="2025-01-06T17:05:00.937" v="1" actId="2696"/>
        <pc:sldMkLst>
          <pc:docMk/>
          <pc:sldMk cId="4184858722" sldId="355"/>
        </pc:sldMkLst>
      </pc:sldChg>
      <pc:sldChg chg="addSp delSp modSp mod modNotesTx">
        <pc:chgData name="Elaine McGinlay" userId="e7a8ba8a-e0e6-4306-b26a-25227a1a5e04" providerId="ADAL" clId="{05D6746C-7F5E-4C05-9B3A-A5DA6508E0DD}" dt="2025-01-06T17:38:29.683" v="385" actId="20577"/>
        <pc:sldMkLst>
          <pc:docMk/>
          <pc:sldMk cId="783135899" sldId="357"/>
        </pc:sldMkLst>
        <pc:spChg chg="del">
          <ac:chgData name="Elaine McGinlay" userId="e7a8ba8a-e0e6-4306-b26a-25227a1a5e04" providerId="ADAL" clId="{05D6746C-7F5E-4C05-9B3A-A5DA6508E0DD}" dt="2025-01-06T17:38:04.100" v="380" actId="478"/>
          <ac:spMkLst>
            <pc:docMk/>
            <pc:sldMk cId="783135899" sldId="357"/>
            <ac:spMk id="2" creationId="{C5398822-1004-BBC3-13DC-2D29B37A78DD}"/>
          </ac:spMkLst>
        </pc:spChg>
        <pc:spChg chg="mod">
          <ac:chgData name="Elaine McGinlay" userId="e7a8ba8a-e0e6-4306-b26a-25227a1a5e04" providerId="ADAL" clId="{05D6746C-7F5E-4C05-9B3A-A5DA6508E0DD}" dt="2025-01-06T17:36:30.741" v="375" actId="20577"/>
          <ac:spMkLst>
            <pc:docMk/>
            <pc:sldMk cId="783135899" sldId="357"/>
            <ac:spMk id="7" creationId="{A943A2E8-02E8-A046-81E2-E279D6501BDF}"/>
          </ac:spMkLst>
        </pc:spChg>
        <pc:spChg chg="mod">
          <ac:chgData name="Elaine McGinlay" userId="e7a8ba8a-e0e6-4306-b26a-25227a1a5e04" providerId="ADAL" clId="{05D6746C-7F5E-4C05-9B3A-A5DA6508E0DD}" dt="2025-01-06T17:38:26.587" v="384" actId="20577"/>
          <ac:spMkLst>
            <pc:docMk/>
            <pc:sldMk cId="783135899" sldId="357"/>
            <ac:spMk id="9" creationId="{97EBE605-8EE5-009D-41E3-DA7FCDB7112D}"/>
          </ac:spMkLst>
        </pc:spChg>
        <pc:spChg chg="del mod">
          <ac:chgData name="Elaine McGinlay" userId="e7a8ba8a-e0e6-4306-b26a-25227a1a5e04" providerId="ADAL" clId="{05D6746C-7F5E-4C05-9B3A-A5DA6508E0DD}" dt="2025-01-06T17:38:10.307" v="382" actId="478"/>
          <ac:spMkLst>
            <pc:docMk/>
            <pc:sldMk cId="783135899" sldId="357"/>
            <ac:spMk id="15" creationId="{E018D10A-3A2E-8181-F13D-D244CE40CE11}"/>
          </ac:spMkLst>
        </pc:spChg>
        <pc:picChg chg="del">
          <ac:chgData name="Elaine McGinlay" userId="e7a8ba8a-e0e6-4306-b26a-25227a1a5e04" providerId="ADAL" clId="{05D6746C-7F5E-4C05-9B3A-A5DA6508E0DD}" dt="2025-01-06T17:36:38.388" v="376" actId="478"/>
          <ac:picMkLst>
            <pc:docMk/>
            <pc:sldMk cId="783135899" sldId="357"/>
            <ac:picMk id="3" creationId="{290304F2-B8AC-518B-236A-5241742A484A}"/>
          </ac:picMkLst>
        </pc:picChg>
        <pc:picChg chg="add mod ord">
          <ac:chgData name="Elaine McGinlay" userId="e7a8ba8a-e0e6-4306-b26a-25227a1a5e04" providerId="ADAL" clId="{05D6746C-7F5E-4C05-9B3A-A5DA6508E0DD}" dt="2025-01-06T17:37:55.086" v="378" actId="167"/>
          <ac:picMkLst>
            <pc:docMk/>
            <pc:sldMk cId="783135899" sldId="357"/>
            <ac:picMk id="4" creationId="{8AF15268-8BBB-DE60-0BB7-E06C54FBCCC6}"/>
          </ac:picMkLst>
        </pc:picChg>
      </pc:sldChg>
      <pc:sldChg chg="modSp mod modNotesTx">
        <pc:chgData name="Elaine McGinlay" userId="e7a8ba8a-e0e6-4306-b26a-25227a1a5e04" providerId="ADAL" clId="{05D6746C-7F5E-4C05-9B3A-A5DA6508E0DD}" dt="2025-01-06T17:18:21.360" v="78" actId="20577"/>
        <pc:sldMkLst>
          <pc:docMk/>
          <pc:sldMk cId="406768691" sldId="371"/>
        </pc:sldMkLst>
        <pc:spChg chg="mod">
          <ac:chgData name="Elaine McGinlay" userId="e7a8ba8a-e0e6-4306-b26a-25227a1a5e04" providerId="ADAL" clId="{05D6746C-7F5E-4C05-9B3A-A5DA6508E0DD}" dt="2025-01-06T17:15:38.734" v="24" actId="1076"/>
          <ac:spMkLst>
            <pc:docMk/>
            <pc:sldMk cId="406768691" sldId="371"/>
            <ac:spMk id="2" creationId="{A0BBD313-6F39-B10A-D1A4-6EC610EE3CA2}"/>
          </ac:spMkLst>
        </pc:spChg>
        <pc:spChg chg="mod">
          <ac:chgData name="Elaine McGinlay" userId="e7a8ba8a-e0e6-4306-b26a-25227a1a5e04" providerId="ADAL" clId="{05D6746C-7F5E-4C05-9B3A-A5DA6508E0DD}" dt="2025-01-06T17:14:56.536" v="18" actId="20577"/>
          <ac:spMkLst>
            <pc:docMk/>
            <pc:sldMk cId="406768691" sldId="371"/>
            <ac:spMk id="7" creationId="{A943A2E8-02E8-A046-81E2-E279D6501BDF}"/>
          </ac:spMkLst>
        </pc:spChg>
      </pc:sldChg>
      <pc:sldChg chg="modSp mod modNotesTx">
        <pc:chgData name="Elaine McGinlay" userId="e7a8ba8a-e0e6-4306-b26a-25227a1a5e04" providerId="ADAL" clId="{05D6746C-7F5E-4C05-9B3A-A5DA6508E0DD}" dt="2025-01-06T17:47:22.289" v="551" actId="20577"/>
        <pc:sldMkLst>
          <pc:docMk/>
          <pc:sldMk cId="525261167" sldId="372"/>
        </pc:sldMkLst>
        <pc:spChg chg="mod">
          <ac:chgData name="Elaine McGinlay" userId="e7a8ba8a-e0e6-4306-b26a-25227a1a5e04" providerId="ADAL" clId="{05D6746C-7F5E-4C05-9B3A-A5DA6508E0DD}" dt="2025-01-06T17:46:33.432" v="495" actId="1076"/>
          <ac:spMkLst>
            <pc:docMk/>
            <pc:sldMk cId="525261167" sldId="372"/>
            <ac:spMk id="4" creationId="{1AA5FD6A-A655-AACA-457C-8EE4820F349E}"/>
          </ac:spMkLst>
        </pc:spChg>
        <pc:spChg chg="mod">
          <ac:chgData name="Elaine McGinlay" userId="e7a8ba8a-e0e6-4306-b26a-25227a1a5e04" providerId="ADAL" clId="{05D6746C-7F5E-4C05-9B3A-A5DA6508E0DD}" dt="2025-01-06T17:42:54.708" v="429" actId="20577"/>
          <ac:spMkLst>
            <pc:docMk/>
            <pc:sldMk cId="525261167" sldId="372"/>
            <ac:spMk id="7" creationId="{A943A2E8-02E8-A046-81E2-E279D6501BDF}"/>
          </ac:spMkLst>
        </pc:spChg>
        <pc:picChg chg="mod">
          <ac:chgData name="Elaine McGinlay" userId="e7a8ba8a-e0e6-4306-b26a-25227a1a5e04" providerId="ADAL" clId="{05D6746C-7F5E-4C05-9B3A-A5DA6508E0DD}" dt="2025-01-06T17:42:59.322" v="430" actId="1076"/>
          <ac:picMkLst>
            <pc:docMk/>
            <pc:sldMk cId="525261167" sldId="372"/>
            <ac:picMk id="6" creationId="{CF58C428-2455-1EA6-48B9-34B865525F48}"/>
          </ac:picMkLst>
        </pc:picChg>
      </pc:sldChg>
      <pc:sldChg chg="modNotesTx">
        <pc:chgData name="Elaine McGinlay" userId="e7a8ba8a-e0e6-4306-b26a-25227a1a5e04" providerId="ADAL" clId="{05D6746C-7F5E-4C05-9B3A-A5DA6508E0DD}" dt="2025-01-06T17:27:15.456" v="315" actId="20577"/>
        <pc:sldMkLst>
          <pc:docMk/>
          <pc:sldMk cId="2869935163" sldId="375"/>
        </pc:sldMkLst>
      </pc:sldChg>
      <pc:sldChg chg="modSp mod modNotesTx">
        <pc:chgData name="Elaine McGinlay" userId="e7a8ba8a-e0e6-4306-b26a-25227a1a5e04" providerId="ADAL" clId="{05D6746C-7F5E-4C05-9B3A-A5DA6508E0DD}" dt="2025-01-06T17:29:01.821" v="338" actId="20577"/>
        <pc:sldMkLst>
          <pc:docMk/>
          <pc:sldMk cId="2855274497" sldId="377"/>
        </pc:sldMkLst>
        <pc:spChg chg="mod">
          <ac:chgData name="Elaine McGinlay" userId="e7a8ba8a-e0e6-4306-b26a-25227a1a5e04" providerId="ADAL" clId="{05D6746C-7F5E-4C05-9B3A-A5DA6508E0DD}" dt="2025-01-06T17:28:56.177" v="336" actId="20577"/>
          <ac:spMkLst>
            <pc:docMk/>
            <pc:sldMk cId="2855274497" sldId="377"/>
            <ac:spMk id="7" creationId="{A943A2E8-02E8-A046-81E2-E279D6501BDF}"/>
          </ac:spMkLst>
        </pc:spChg>
      </pc:sldChg>
      <pc:sldChg chg="del">
        <pc:chgData name="Elaine McGinlay" userId="e7a8ba8a-e0e6-4306-b26a-25227a1a5e04" providerId="ADAL" clId="{05D6746C-7F5E-4C05-9B3A-A5DA6508E0DD}" dt="2025-01-06T17:04:53.172" v="0" actId="2696"/>
        <pc:sldMkLst>
          <pc:docMk/>
          <pc:sldMk cId="3845600348" sldId="383"/>
        </pc:sldMkLst>
      </pc:sldChg>
      <pc:sldChg chg="del">
        <pc:chgData name="Elaine McGinlay" userId="e7a8ba8a-e0e6-4306-b26a-25227a1a5e04" providerId="ADAL" clId="{05D6746C-7F5E-4C05-9B3A-A5DA6508E0DD}" dt="2025-01-06T17:05:00.937" v="1" actId="2696"/>
        <pc:sldMkLst>
          <pc:docMk/>
          <pc:sldMk cId="495853141" sldId="384"/>
        </pc:sldMkLst>
      </pc:sldChg>
      <pc:sldChg chg="modSp mod modNotesTx">
        <pc:chgData name="Elaine McGinlay" userId="e7a8ba8a-e0e6-4306-b26a-25227a1a5e04" providerId="ADAL" clId="{05D6746C-7F5E-4C05-9B3A-A5DA6508E0DD}" dt="2025-01-06T17:41:40.303" v="409" actId="255"/>
        <pc:sldMkLst>
          <pc:docMk/>
          <pc:sldMk cId="4288956358" sldId="384"/>
        </pc:sldMkLst>
        <pc:spChg chg="mod">
          <ac:chgData name="Elaine McGinlay" userId="e7a8ba8a-e0e6-4306-b26a-25227a1a5e04" providerId="ADAL" clId="{05D6746C-7F5E-4C05-9B3A-A5DA6508E0DD}" dt="2025-01-06T17:40:22.743" v="398" actId="20577"/>
          <ac:spMkLst>
            <pc:docMk/>
            <pc:sldMk cId="4288956358" sldId="384"/>
            <ac:spMk id="7" creationId="{A943A2E8-02E8-A046-81E2-E279D6501BDF}"/>
          </ac:spMkLst>
        </pc:spChg>
        <pc:spChg chg="mod">
          <ac:chgData name="Elaine McGinlay" userId="e7a8ba8a-e0e6-4306-b26a-25227a1a5e04" providerId="ADAL" clId="{05D6746C-7F5E-4C05-9B3A-A5DA6508E0DD}" dt="2025-01-06T17:41:40.303" v="409" actId="255"/>
          <ac:spMkLst>
            <pc:docMk/>
            <pc:sldMk cId="4288956358" sldId="384"/>
            <ac:spMk id="9" creationId="{98B7FA25-4A32-2260-8327-E7AE629493B0}"/>
          </ac:spMkLst>
        </pc:spChg>
      </pc:sldChg>
      <pc:sldChg chg="del">
        <pc:chgData name="Elaine McGinlay" userId="e7a8ba8a-e0e6-4306-b26a-25227a1a5e04" providerId="ADAL" clId="{05D6746C-7F5E-4C05-9B3A-A5DA6508E0DD}" dt="2025-01-06T17:04:53.172" v="0" actId="2696"/>
        <pc:sldMkLst>
          <pc:docMk/>
          <pc:sldMk cId="3863172060" sldId="385"/>
        </pc:sldMkLst>
      </pc:sldChg>
      <pc:sldChg chg="del">
        <pc:chgData name="Elaine McGinlay" userId="e7a8ba8a-e0e6-4306-b26a-25227a1a5e04" providerId="ADAL" clId="{05D6746C-7F5E-4C05-9B3A-A5DA6508E0DD}" dt="2025-01-06T17:05:00.937" v="1" actId="2696"/>
        <pc:sldMkLst>
          <pc:docMk/>
          <pc:sldMk cId="1689199534" sldId="387"/>
        </pc:sldMkLst>
      </pc:sldChg>
      <pc:sldChg chg="add del modNotesTx">
        <pc:chgData name="Elaine McGinlay" userId="e7a8ba8a-e0e6-4306-b26a-25227a1a5e04" providerId="ADAL" clId="{05D6746C-7F5E-4C05-9B3A-A5DA6508E0DD}" dt="2025-01-06T17:48:22.879" v="552" actId="2696"/>
        <pc:sldMkLst>
          <pc:docMk/>
          <pc:sldMk cId="2034716591" sldId="387"/>
        </pc:sldMkLst>
      </pc:sldChg>
      <pc:sldChg chg="modSp mod modNotesTx">
        <pc:chgData name="Elaine McGinlay" userId="e7a8ba8a-e0e6-4306-b26a-25227a1a5e04" providerId="ADAL" clId="{05D6746C-7F5E-4C05-9B3A-A5DA6508E0DD}" dt="2025-01-06T17:50:08.679" v="565" actId="20577"/>
        <pc:sldMkLst>
          <pc:docMk/>
          <pc:sldMk cId="3190147600" sldId="391"/>
        </pc:sldMkLst>
        <pc:spChg chg="mod">
          <ac:chgData name="Elaine McGinlay" userId="e7a8ba8a-e0e6-4306-b26a-25227a1a5e04" providerId="ADAL" clId="{05D6746C-7F5E-4C05-9B3A-A5DA6508E0DD}" dt="2025-01-06T17:50:08.679" v="565" actId="20577"/>
          <ac:spMkLst>
            <pc:docMk/>
            <pc:sldMk cId="3190147600" sldId="391"/>
            <ac:spMk id="7" creationId="{A943A2E8-02E8-A046-81E2-E279D6501BDF}"/>
          </ac:spMkLst>
        </pc:spChg>
      </pc:sldChg>
      <pc:sldChg chg="addSp modSp add mod ord modNotesTx">
        <pc:chgData name="Elaine McGinlay" userId="e7a8ba8a-e0e6-4306-b26a-25227a1a5e04" providerId="ADAL" clId="{05D6746C-7F5E-4C05-9B3A-A5DA6508E0DD}" dt="2025-01-06T17:53:28.354" v="676" actId="20577"/>
        <pc:sldMkLst>
          <pc:docMk/>
          <pc:sldMk cId="3033341812" sldId="392"/>
        </pc:sldMkLst>
        <pc:spChg chg="add mod">
          <ac:chgData name="Elaine McGinlay" userId="e7a8ba8a-e0e6-4306-b26a-25227a1a5e04" providerId="ADAL" clId="{05D6746C-7F5E-4C05-9B3A-A5DA6508E0DD}" dt="2025-01-06T17:53:00.928" v="580" actId="1076"/>
          <ac:spMkLst>
            <pc:docMk/>
            <pc:sldMk cId="3033341812" sldId="392"/>
            <ac:spMk id="8" creationId="{770B34CD-D1E6-2C80-A1F7-E5FA6FAC21C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8BA74-0CB4-CE4C-ADFF-A60480D93DF4}" type="datetimeFigureOut">
              <a:rPr lang="en-US" smtClean="0"/>
              <a:t>1/6/2025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2DBF2C-C93A-FD4E-BA14-EA660F09F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5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DBF2C-C93A-FD4E-BA14-EA660F09FC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45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the world’s poorest places, millions of people do not have enough food, water or adequate shelter to live dignified lives. </a:t>
            </a:r>
          </a:p>
          <a:p>
            <a:r>
              <a:rPr lang="en-US" dirty="0"/>
              <a:t>Yet, despite this deep poverty, the poorest countries are paying back enormous debts to some of the richest groups in the world. 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We believe this debt money should be spent on improving people’s lives instead of lining the pockets of banks, hedge fund managers and greedy governments. </a:t>
            </a:r>
            <a:endParaRPr lang="en-GB" dirty="0"/>
          </a:p>
          <a:p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2DBF2C-C93A-FD4E-BA14-EA660F09FC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9803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year is a special Jubilee Year for the Church.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/>
              <a:t>Pope Francis has called on affluent nations around the world to forgive the debts of countries that will never be able to repay them,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saying: “More than a question of generosity, this is a matter of justice.”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 this Jubilee year we’re supporting this call to world leaders, asking them to cancel unjust debts and build a permanent system that puts people and planet first.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2DBF2C-C93A-FD4E-BA14-EA660F09FC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643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Debt is one way in which people can be trapped, unable to free themselves from the burden laid upon them by their lenders.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 in Leviticus, it is laid out that in the Jubilee Year debts should be released and property returned to its original owner (Leviticus 25:28).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was a recognition that over time, wealth could become concentrated in the hands of a small minority, and a call for society to be rebalanced every 50 years. Debts were to be cancelled, equality restored and those who had been trapped in poverty would be freed and could have a fresh start.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2DBF2C-C93A-FD4E-BA14-EA660F09FC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87643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number of low-income countries in debt crisis has more than doubled since 2015 to over 50.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About 3.3 billion people now live in countries where debt interest payments are greater than expenditure on health or education.</a:t>
            </a:r>
            <a:endParaRPr lang="en-GB" dirty="0"/>
          </a:p>
          <a:p>
            <a:pPr fontAlgn="base"/>
            <a:endParaRPr lang="en-GB" sz="1200" dirty="0">
              <a:solidFill>
                <a:schemeClr val="bg1"/>
              </a:solidFill>
              <a:latin typeface="Rubik" panose="020B0604020202020204" charset="-79"/>
              <a:cs typeface="Rubik" panose="020B0604020202020204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2DBF2C-C93A-FD4E-BA14-EA660F09FC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8705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are called throughout the Jubilee Year to be tangible signs of hope in our world. We know that our actions can make a difference. </a:t>
            </a:r>
          </a:p>
          <a:p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Many people were inspired by the Jubilee in the year 2000 to come together and call for debt cancellation. As a result of the debt cancelled because of this campaign, Uganda had $1bn (£715m) worth of debt relief and used it to double the number of children able to go to primary school.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2DBF2C-C93A-FD4E-BA14-EA660F09FC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89488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Raising our voices to call for change can make a difference.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 the same structural causes remain in place.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 is why we need action again now. </a:t>
            </a:r>
          </a:p>
          <a:p>
            <a:endParaRPr lang="en-GB" dirty="0"/>
          </a:p>
          <a:p>
            <a:r>
              <a:rPr lang="en-US" sz="1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“We are all instruments of good. Each of us are living stones in the building of a better world. </a:t>
            </a:r>
            <a:r>
              <a:rPr lang="en-US" sz="18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Bishop Carlos, Colombia</a:t>
            </a: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2DBF2C-C93A-FD4E-BA14-EA660F09FC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38358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itchFamily="2" charset="-79"/>
                <a:ea typeface="Colby StBlk" panose="00000A00000000000000" charset="0"/>
                <a:cs typeface="Rubik" pitchFamily="2" charset="-79"/>
              </a:rPr>
              <a:t>“A faith without ​works, a faith that ​doesn’t get you ​involved, isn’t faith. ​It is words and ​nothing more than ​words.” 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itchFamily="2" charset="-79"/>
                <a:ea typeface="Colby StBlk" panose="00000A00000000000000" charset="0"/>
                <a:cs typeface="Rubik" pitchFamily="2" charset="-79"/>
              </a:rPr>
              <a:t>Pope Francis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r>
              <a:rPr lang="en-GB" dirty="0"/>
              <a:t>Pope Francis reminds us </a:t>
            </a:r>
            <a:r>
              <a:rPr lang="en-US" dirty="0"/>
              <a:t>that real faith isn’t just about what we say or believe; it’s about what we do. </a:t>
            </a:r>
          </a:p>
          <a:p>
            <a:endParaRPr lang="en-US" dirty="0"/>
          </a:p>
          <a:p>
            <a:r>
              <a:rPr lang="en-US" dirty="0"/>
              <a:t>We show our faith through our actions - by helping others, caring for the earth, and standing up for the poor and vulnerable.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2DBF2C-C93A-FD4E-BA14-EA660F09FC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75623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32D06-533E-C40C-FDB0-4B0123726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5AC8D0-39FE-41B4-7C3C-CCF4969E1D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27C92F-3AEB-8AE1-E491-309B5D082B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Sign our petition calling on world leaders to cancel unjust debts and build a permanent system that puts people and planet first.</a:t>
            </a:r>
          </a:p>
          <a:p>
            <a:r>
              <a:rPr lang="en-US" dirty="0"/>
              <a:t>You can sign the petition online and ask for printed copies to put in your school </a:t>
            </a:r>
            <a:r>
              <a:rPr lang="en-US"/>
              <a:t>and parish.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365F07-6527-F9C1-9D30-C7F8A09F21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DBF2C-C93A-FD4E-BA14-EA660F09FC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95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856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90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112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96F000-BB2C-9A79-2DF7-6A28C18EBE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365" t="59382" r="1100"/>
          <a:stretch/>
        </p:blipFill>
        <p:spPr>
          <a:xfrm>
            <a:off x="0" y="0"/>
            <a:ext cx="3213235" cy="28826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397B6D3-CEA3-F733-87E9-5F924CCDE02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12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83C104-874B-70A2-A3B9-5FA355080619}"/>
              </a:ext>
            </a:extLst>
          </p:cNvPr>
          <p:cNvSpPr/>
          <p:nvPr/>
        </p:nvSpPr>
        <p:spPr>
          <a:xfrm>
            <a:off x="0" y="4151586"/>
            <a:ext cx="9144000" cy="2706414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8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3E5AD8-F013-AD4E-AC1D-E9A7B2A481A3}"/>
              </a:ext>
            </a:extLst>
          </p:cNvPr>
          <p:cNvSpPr txBox="1"/>
          <p:nvPr/>
        </p:nvSpPr>
        <p:spPr>
          <a:xfrm>
            <a:off x="467929" y="571178"/>
            <a:ext cx="4299857" cy="795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40"/>
              </a:lnSpc>
            </a:pPr>
            <a:r>
              <a:rPr lang="en-GB" sz="3000" b="1" dirty="0">
                <a:solidFill>
                  <a:schemeClr val="bg1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CANCEL DEBT</a:t>
            </a:r>
          </a:p>
          <a:p>
            <a:pPr>
              <a:lnSpc>
                <a:spcPts val="2740"/>
              </a:lnSpc>
            </a:pPr>
            <a:r>
              <a:rPr lang="en-GB" sz="3000" b="1" dirty="0">
                <a:solidFill>
                  <a:schemeClr val="bg1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CAMPAIGN 2025</a:t>
            </a:r>
          </a:p>
        </p:txBody>
      </p:sp>
      <p:pic>
        <p:nvPicPr>
          <p:cNvPr id="11" name="Picture 10" descr="A logo of a company&#10;&#10;Description automatically generated">
            <a:extLst>
              <a:ext uri="{FF2B5EF4-FFF2-40B4-BE49-F238E27FC236}">
                <a16:creationId xmlns:a16="http://schemas.microsoft.com/office/drawing/2014/main" id="{0885C579-310B-C45D-F785-3F6537E74E1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9288" b="9304"/>
          <a:stretch/>
        </p:blipFill>
        <p:spPr>
          <a:xfrm>
            <a:off x="6688959" y="4403376"/>
            <a:ext cx="2455041" cy="245462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B27C29A-8924-5A95-1DB3-25F531D4BC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3533" y="5944290"/>
            <a:ext cx="1600203" cy="57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03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883DC4E-8CB1-787E-C547-20017DF742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6000"/>
          </a:blip>
          <a:srcRect l="45492" t="27906" r="661"/>
          <a:stretch/>
        </p:blipFill>
        <p:spPr>
          <a:xfrm>
            <a:off x="0" y="-1"/>
            <a:ext cx="5004657" cy="659065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green screen with a black border&#10;&#10;Description automatically generated">
            <a:extLst>
              <a:ext uri="{FF2B5EF4-FFF2-40B4-BE49-F238E27FC236}">
                <a16:creationId xmlns:a16="http://schemas.microsoft.com/office/drawing/2014/main" id="{01F58799-662D-E7EB-7188-F68D9447AA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286" y="0"/>
            <a:ext cx="9141714" cy="15949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93929" y="464052"/>
            <a:ext cx="557748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ubik Black" pitchFamily="2" charset="-79"/>
                <a:ea typeface="Colby StBlk" pitchFamily="2" charset="77"/>
                <a:cs typeface="Rubik Black" pitchFamily="2" charset="-79"/>
              </a:rPr>
              <a:t>DEBT JUSTICE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81ECF89-59F1-70EF-278D-CDD36E6486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24786" y="464052"/>
            <a:ext cx="1600203" cy="57150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0BBD313-6F39-B10A-D1A4-6EC610EE3CA2}"/>
              </a:ext>
            </a:extLst>
          </p:cNvPr>
          <p:cNvSpPr/>
          <p:nvPr/>
        </p:nvSpPr>
        <p:spPr>
          <a:xfrm>
            <a:off x="293929" y="2430843"/>
            <a:ext cx="40710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Rubik" panose="020B0604020202020204" charset="-79"/>
                <a:cs typeface="Rubik" panose="020B0604020202020204" charset="-79"/>
              </a:rPr>
              <a:t>In the world’s poorest places, millions of people do not have enough food, water or adequate shelter to live dignified lives. </a:t>
            </a:r>
          </a:p>
          <a:p>
            <a:endParaRPr lang="en-US" sz="2000" dirty="0">
              <a:latin typeface="Rubik" panose="020B0604020202020204" charset="-79"/>
              <a:cs typeface="Rubik" panose="020B0604020202020204" charset="-79"/>
            </a:endParaRPr>
          </a:p>
          <a:p>
            <a:r>
              <a:rPr lang="en-US" sz="2000" dirty="0">
                <a:latin typeface="Rubik" panose="020B0604020202020204" charset="-79"/>
                <a:cs typeface="Rubik" panose="020B0604020202020204" charset="-79"/>
              </a:rPr>
              <a:t>Yet, despite this deep poverty, the poorest countries are paying back enormous debts to some of the richest groups in the world.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8FF9B3-984B-F219-2193-574BD8FAFFB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4"/>
          <a:stretch/>
        </p:blipFill>
        <p:spPr>
          <a:xfrm>
            <a:off x="4670346" y="1722902"/>
            <a:ext cx="4054643" cy="4504590"/>
          </a:xfrm>
          <a:prstGeom prst="roundRect">
            <a:avLst>
              <a:gd name="adj" fmla="val 4765"/>
            </a:avLst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D4619D9-6E2C-4F73-153E-A9AC1A156D5C}"/>
              </a:ext>
            </a:extLst>
          </p:cNvPr>
          <p:cNvSpPr txBox="1"/>
          <p:nvPr/>
        </p:nvSpPr>
        <p:spPr>
          <a:xfrm>
            <a:off x="7713607" y="5897479"/>
            <a:ext cx="101138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ubik" panose="020B0604020202020204" charset="-79"/>
                <a:ea typeface="+mn-ea"/>
                <a:cs typeface="Rubik" panose="020B0604020202020204" charset="-79"/>
              </a:rPr>
              <a:t>Brother Marcial</a:t>
            </a:r>
          </a:p>
        </p:txBody>
      </p:sp>
    </p:spTree>
    <p:extLst>
      <p:ext uri="{BB962C8B-B14F-4D97-AF65-F5344CB8AC3E}">
        <p14:creationId xmlns:p14="http://schemas.microsoft.com/office/powerpoint/2010/main" val="406768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715BC2-B7D9-C543-5A01-1C8E29D9B1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90"/>
          <a:stretch/>
        </p:blipFill>
        <p:spPr>
          <a:xfrm>
            <a:off x="1143" y="797481"/>
            <a:ext cx="9144000" cy="606052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green screen with a black border&#10;&#10;Description automatically generated">
            <a:extLst>
              <a:ext uri="{FF2B5EF4-FFF2-40B4-BE49-F238E27FC236}">
                <a16:creationId xmlns:a16="http://schemas.microsoft.com/office/drawing/2014/main" id="{01F58799-662D-E7EB-7188-F68D9447AA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286" y="0"/>
            <a:ext cx="9141714" cy="15949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93929" y="464052"/>
            <a:ext cx="557748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ubik Black" pitchFamily="2" charset="-79"/>
                <a:ea typeface="Colby StBlk" pitchFamily="2" charset="77"/>
                <a:cs typeface="Rubik Black" pitchFamily="2" charset="-79"/>
              </a:rPr>
              <a:t>JUBILEE 2025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81ECF89-59F1-70EF-278D-CDD36E6486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24786" y="464052"/>
            <a:ext cx="1600203" cy="571501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E647A3C-555C-2B38-F0E9-F51DCCF6AF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8741"/>
            <a:ext cx="4845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935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6DEEF9-B8D4-ED5F-86F7-C1994C5C7C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877"/>
          <a:stretch/>
        </p:blipFill>
        <p:spPr>
          <a:xfrm>
            <a:off x="1143" y="971883"/>
            <a:ext cx="9144000" cy="588611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green screen with a black border&#10;&#10;Description automatically generated">
            <a:extLst>
              <a:ext uri="{FF2B5EF4-FFF2-40B4-BE49-F238E27FC236}">
                <a16:creationId xmlns:a16="http://schemas.microsoft.com/office/drawing/2014/main" id="{01F58799-662D-E7EB-7188-F68D9447AA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286" y="0"/>
            <a:ext cx="9141714" cy="15949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93929" y="464052"/>
            <a:ext cx="557748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ubik Black" pitchFamily="2" charset="-79"/>
                <a:ea typeface="Colby StBlk" pitchFamily="2" charset="77"/>
                <a:cs typeface="Rubik Black" pitchFamily="2" charset="-79"/>
              </a:rPr>
              <a:t>LEVITICUS 25:28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81ECF89-59F1-70EF-278D-CDD36E6486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24786" y="464052"/>
            <a:ext cx="1600203" cy="5715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29C75F2-49EB-A89C-3447-4FE12CB6E1DB}"/>
              </a:ext>
            </a:extLst>
          </p:cNvPr>
          <p:cNvSpPr txBox="1"/>
          <p:nvPr/>
        </p:nvSpPr>
        <p:spPr>
          <a:xfrm>
            <a:off x="275508" y="6254419"/>
            <a:ext cx="10389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ubik" panose="020B0604020202020204" charset="-79"/>
                <a:ea typeface="+mn-ea"/>
                <a:cs typeface="Rubik" panose="020B0604020202020204" charset="-79"/>
              </a:rPr>
              <a:t>Luis</a:t>
            </a:r>
          </a:p>
        </p:txBody>
      </p:sp>
    </p:spTree>
    <p:extLst>
      <p:ext uri="{BB962C8B-B14F-4D97-AF65-F5344CB8AC3E}">
        <p14:creationId xmlns:p14="http://schemas.microsoft.com/office/powerpoint/2010/main" val="2855274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looking away from the camera&#10;&#10;Description automatically generated">
            <a:extLst>
              <a:ext uri="{FF2B5EF4-FFF2-40B4-BE49-F238E27FC236}">
                <a16:creationId xmlns:a16="http://schemas.microsoft.com/office/drawing/2014/main" id="{8AF15268-8BBB-DE60-0BB7-E06C54FBCC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49802"/>
            <a:ext cx="9144000" cy="609547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green screen with a black border&#10;&#10;Description automatically generated">
            <a:extLst>
              <a:ext uri="{FF2B5EF4-FFF2-40B4-BE49-F238E27FC236}">
                <a16:creationId xmlns:a16="http://schemas.microsoft.com/office/drawing/2014/main" id="{01F58799-662D-E7EB-7188-F68D9447AA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286" y="0"/>
            <a:ext cx="9141714" cy="15949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93929" y="464052"/>
            <a:ext cx="557748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ubik Black" pitchFamily="2" charset="-79"/>
                <a:ea typeface="Colby StBlk" pitchFamily="2" charset="77"/>
                <a:cs typeface="Rubik Black" pitchFamily="2" charset="-79"/>
              </a:rPr>
              <a:t>DEBT JUSTICE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81ECF89-59F1-70EF-278D-CDD36E6486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24786" y="464052"/>
            <a:ext cx="1600203" cy="5715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7EBE605-8EE5-009D-41E3-DA7FCDB7112D}"/>
              </a:ext>
            </a:extLst>
          </p:cNvPr>
          <p:cNvSpPr/>
          <p:nvPr/>
        </p:nvSpPr>
        <p:spPr>
          <a:xfrm>
            <a:off x="538823" y="1957278"/>
            <a:ext cx="30497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b="1" dirty="0">
                <a:solidFill>
                  <a:schemeClr val="bg1"/>
                </a:solidFill>
                <a:effectLst/>
                <a:latin typeface="Rubik" panose="020B0604020202020204" charset="-79"/>
                <a:ea typeface="Calibri" panose="020F0502020204030204" pitchFamily="34" charset="0"/>
                <a:cs typeface="Rubik" panose="020B0604020202020204" charset="-79"/>
              </a:rPr>
              <a:t>About </a:t>
            </a:r>
            <a:r>
              <a:rPr lang="en-GB" sz="2400" b="1" dirty="0">
                <a:effectLst/>
                <a:latin typeface="Rubik" panose="020B0604020202020204" charset="-79"/>
                <a:ea typeface="Calibri" panose="020F0502020204030204" pitchFamily="34" charset="0"/>
                <a:cs typeface="Rubik" panose="020B0604020202020204" charset="-79"/>
              </a:rPr>
              <a:t>3.3 billion people</a:t>
            </a:r>
            <a:r>
              <a:rPr lang="en-GB" sz="2400" b="1" dirty="0">
                <a:solidFill>
                  <a:schemeClr val="bg1"/>
                </a:solidFill>
                <a:effectLst/>
                <a:latin typeface="Rubik" panose="020B0604020202020204" charset="-79"/>
                <a:ea typeface="Calibri" panose="020F0502020204030204" pitchFamily="34" charset="0"/>
                <a:cs typeface="Rubik" panose="020B0604020202020204" charset="-79"/>
              </a:rPr>
              <a:t> now live in countries where debt interest payments are greater than expenditure on health or education.</a:t>
            </a:r>
            <a:endParaRPr lang="en-GB" sz="2400" b="1" dirty="0">
              <a:solidFill>
                <a:schemeClr val="bg1"/>
              </a:solidFill>
              <a:latin typeface="Rubik" panose="020B0604020202020204" charset="-79"/>
              <a:cs typeface="Rubik" panose="020B060402020202020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783135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green screen with a black border&#10;&#10;Description automatically generated">
            <a:extLst>
              <a:ext uri="{FF2B5EF4-FFF2-40B4-BE49-F238E27FC236}">
                <a16:creationId xmlns:a16="http://schemas.microsoft.com/office/drawing/2014/main" id="{01F58799-662D-E7EB-7188-F68D9447AA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2286" y="0"/>
            <a:ext cx="9141714" cy="15949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93929" y="464052"/>
            <a:ext cx="557748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ubik Black" pitchFamily="2" charset="-79"/>
                <a:ea typeface="Colby StBlk" pitchFamily="2" charset="77"/>
                <a:cs typeface="Rubik Black" pitchFamily="2" charset="-79"/>
              </a:rPr>
              <a:t>DEBT JUSTICE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81ECF89-59F1-70EF-278D-CDD36E6486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24786" y="464052"/>
            <a:ext cx="1600203" cy="5715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39D4A48-75AE-86F0-B311-9A1C0B6073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8955" y="2587892"/>
            <a:ext cx="5016034" cy="35196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0CA476-A3DE-395E-E9A2-57376FE37A63}"/>
              </a:ext>
            </a:extLst>
          </p:cNvPr>
          <p:cNvSpPr txBox="1"/>
          <p:nvPr/>
        </p:nvSpPr>
        <p:spPr>
          <a:xfrm>
            <a:off x="390292" y="1963424"/>
            <a:ext cx="3713357" cy="3906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lby StBlk" panose="00000A00000000000000" charset="0"/>
                <a:ea typeface="Colby StBlk" panose="00000A00000000000000" charset="0"/>
                <a:cs typeface="Aptos" panose="020B0004020202020204" pitchFamily="34" charset="0"/>
              </a:rPr>
              <a:t>It’s time for debt justice  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lby StBlk" panose="00000A00000000000000" charset="0"/>
              <a:ea typeface="Colby StBlk" panose="00000A00000000000000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B7FA25-4A32-2260-8327-E7AE629493B0}"/>
              </a:ext>
            </a:extLst>
          </p:cNvPr>
          <p:cNvSpPr txBox="1"/>
          <p:nvPr/>
        </p:nvSpPr>
        <p:spPr>
          <a:xfrm>
            <a:off x="390292" y="2792491"/>
            <a:ext cx="3144645" cy="2482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effectLst/>
                <a:latin typeface="Rubik" panose="020B0604020202020204" charset="-79"/>
                <a:ea typeface="Calibri" panose="020F0502020204030204" pitchFamily="34" charset="0"/>
                <a:cs typeface="Rubik" panose="020B0604020202020204" charset="-79"/>
              </a:rPr>
              <a:t>We are called throughout the Jubilee Year to be tangible signs of hope in our world. </a:t>
            </a: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effectLst/>
                <a:latin typeface="Rubik" panose="020B0604020202020204" charset="-79"/>
                <a:ea typeface="Calibri" panose="020F0502020204030204" pitchFamily="34" charset="0"/>
                <a:cs typeface="Rubik" panose="020B0604020202020204" charset="-79"/>
              </a:rPr>
              <a:t>We know that our actions can make a difference. 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ubik" panose="020B0604020202020204" charset="-79"/>
              <a:ea typeface="Calibri" panose="020F0502020204030204" pitchFamily="34" charset="0"/>
              <a:cs typeface="Rubik" panose="020B060402020202020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88956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F58C428-2455-1EA6-48B9-34B865525F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5" r="6988" b="3458"/>
          <a:stretch/>
        </p:blipFill>
        <p:spPr>
          <a:xfrm>
            <a:off x="0" y="1315257"/>
            <a:ext cx="9144000" cy="582244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green screen with a black border&#10;&#10;Description automatically generated">
            <a:extLst>
              <a:ext uri="{FF2B5EF4-FFF2-40B4-BE49-F238E27FC236}">
                <a16:creationId xmlns:a16="http://schemas.microsoft.com/office/drawing/2014/main" id="{01F58799-662D-E7EB-7188-F68D9447AA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286" y="0"/>
            <a:ext cx="9141714" cy="15949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93929" y="464052"/>
            <a:ext cx="557748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ubik Black" pitchFamily="2" charset="-79"/>
                <a:ea typeface="Colby StBlk" pitchFamily="2" charset="77"/>
                <a:cs typeface="Rubik Black" pitchFamily="2" charset="-79"/>
              </a:rPr>
              <a:t>DEBT JUSTICE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81ECF89-59F1-70EF-278D-CDD36E6486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24786" y="464052"/>
            <a:ext cx="1600203" cy="57150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A5FD6A-A655-AACA-457C-8EE4820F349E}"/>
              </a:ext>
            </a:extLst>
          </p:cNvPr>
          <p:cNvSpPr/>
          <p:nvPr/>
        </p:nvSpPr>
        <p:spPr>
          <a:xfrm>
            <a:off x="293929" y="2287489"/>
            <a:ext cx="33823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b="0" i="0" dirty="0">
                <a:solidFill>
                  <a:schemeClr val="bg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“We are all instruments of good. Each of us are living stones in the building of a better world.”</a:t>
            </a:r>
          </a:p>
          <a:p>
            <a:pPr lvl="0"/>
            <a:endParaRPr lang="en-US" sz="2000" dirty="0">
              <a:solidFill>
                <a:schemeClr val="bg1"/>
              </a:solidFill>
              <a:latin typeface="Rubik" panose="020B0604020202020204" charset="-79"/>
              <a:cs typeface="Rubik" panose="020B0604020202020204" charset="-79"/>
            </a:endParaRPr>
          </a:p>
          <a:p>
            <a:pPr lvl="0"/>
            <a:r>
              <a:rPr lang="en-US" sz="2000" b="1" i="0" dirty="0">
                <a:solidFill>
                  <a:schemeClr val="bg1"/>
                </a:solidFill>
                <a:effectLst/>
                <a:latin typeface="Rubik" panose="020B0604020202020204" charset="-79"/>
                <a:cs typeface="Rubik" panose="020B0604020202020204" charset="-79"/>
              </a:rPr>
              <a:t>Bishop Carlos, Colombia 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anose="020B0604020202020204" charset="-79"/>
              <a:ea typeface="Colby StBlk" pitchFamily="2" charset="77"/>
              <a:cs typeface="Rubik" panose="020B060402020202020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525261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715BC2-B7D9-C543-5A01-1C8E29D9B1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" y="797481"/>
            <a:ext cx="9144000" cy="606052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green screen with a black border&#10;&#10;Description automatically generated">
            <a:extLst>
              <a:ext uri="{FF2B5EF4-FFF2-40B4-BE49-F238E27FC236}">
                <a16:creationId xmlns:a16="http://schemas.microsoft.com/office/drawing/2014/main" id="{01F58799-662D-E7EB-7188-F68D9447AA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2286" y="0"/>
            <a:ext cx="9141714" cy="15949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943A2E8-02E8-A046-81E2-E279D6501BDF}"/>
              </a:ext>
            </a:extLst>
          </p:cNvPr>
          <p:cNvSpPr txBox="1"/>
          <p:nvPr/>
        </p:nvSpPr>
        <p:spPr>
          <a:xfrm>
            <a:off x="293929" y="464052"/>
            <a:ext cx="557748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ubik Black" pitchFamily="2" charset="-79"/>
                <a:ea typeface="Colby StBlk" pitchFamily="2" charset="77"/>
                <a:cs typeface="Rubik Black" pitchFamily="2" charset="-79"/>
              </a:rPr>
              <a:t>DEBT JUSTICE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81ECF89-59F1-70EF-278D-CDD36E6486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24786" y="464052"/>
            <a:ext cx="1600203" cy="571501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3CD6B541-4932-076A-73A5-741245218457}"/>
              </a:ext>
            </a:extLst>
          </p:cNvPr>
          <p:cNvSpPr/>
          <p:nvPr/>
        </p:nvSpPr>
        <p:spPr>
          <a:xfrm>
            <a:off x="6007100" y="1784909"/>
            <a:ext cx="2717889" cy="2660091"/>
          </a:xfrm>
          <a:prstGeom prst="roundRect">
            <a:avLst>
              <a:gd name="adj" fmla="val 3955"/>
            </a:avLst>
          </a:prstGeom>
          <a:solidFill>
            <a:srgbClr val="FECC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A5FD6A-A655-AACA-457C-8EE4820F349E}"/>
              </a:ext>
            </a:extLst>
          </p:cNvPr>
          <p:cNvSpPr/>
          <p:nvPr/>
        </p:nvSpPr>
        <p:spPr>
          <a:xfrm>
            <a:off x="6150901" y="1957278"/>
            <a:ext cx="257408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itchFamily="2" charset="-79"/>
                <a:ea typeface="Colby StBlk" panose="00000A00000000000000" charset="0"/>
                <a:cs typeface="Rubik" pitchFamily="2" charset="-79"/>
              </a:rPr>
              <a:t>“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itchFamily="2" charset="-79"/>
                <a:ea typeface="Colby StBlk" panose="00000A00000000000000" charset="0"/>
                <a:cs typeface="Rubik" pitchFamily="2" charset="-79"/>
              </a:rPr>
              <a:t>A faith without ​works, a faith that ​doesn’t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itchFamily="2" charset="-79"/>
                <a:ea typeface="Colby StBlk" panose="00000A00000000000000" charset="0"/>
                <a:cs typeface="Rubik" pitchFamily="2" charset="-79"/>
              </a:rPr>
              <a:t>get you ​involved, isn’t faith. ​It is words and ​nothing more than ​words.”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ubik" pitchFamily="2" charset="-79"/>
                <a:ea typeface="Colby StBlk" panose="00000A00000000000000" charset="0"/>
                <a:cs typeface="Rubik" pitchFamily="2" charset="-79"/>
              </a:rPr>
              <a:t>Pope Francis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7C30E9-30F5-31A2-1DE0-92DF0D0AE304}"/>
              </a:ext>
            </a:extLst>
          </p:cNvPr>
          <p:cNvSpPr txBox="1"/>
          <p:nvPr/>
        </p:nvSpPr>
        <p:spPr>
          <a:xfrm>
            <a:off x="7695210" y="6393948"/>
            <a:ext cx="12686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ubik" panose="020B0604020202020204" charset="-79"/>
                <a:ea typeface="+mn-ea"/>
                <a:cs typeface="Rubik" panose="020B0604020202020204" charset="-79"/>
              </a:rPr>
              <a:t>Fausto, River Guardian</a:t>
            </a:r>
          </a:p>
        </p:txBody>
      </p:sp>
    </p:spTree>
    <p:extLst>
      <p:ext uri="{BB962C8B-B14F-4D97-AF65-F5344CB8AC3E}">
        <p14:creationId xmlns:p14="http://schemas.microsoft.com/office/powerpoint/2010/main" val="3190147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CAE15-0C9F-47CC-0F73-D4662A8864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5CAA9D-2BD9-A750-71BE-7C9DAEDCB4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12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9BEEFC-A87E-46C4-8C36-075E62F96AB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365" t="59382" r="1100"/>
          <a:stretch/>
        </p:blipFill>
        <p:spPr>
          <a:xfrm>
            <a:off x="0" y="0"/>
            <a:ext cx="3213235" cy="28826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099BC8C-3403-330F-CD71-2235DFA53E4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12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3B3C40-9708-4F0B-CF1B-303BF8B7C979}"/>
              </a:ext>
            </a:extLst>
          </p:cNvPr>
          <p:cNvSpPr/>
          <p:nvPr/>
        </p:nvSpPr>
        <p:spPr>
          <a:xfrm>
            <a:off x="0" y="4151586"/>
            <a:ext cx="9144000" cy="2706414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8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AA4B4B-4747-194F-64CC-F855E2F3CB8F}"/>
              </a:ext>
            </a:extLst>
          </p:cNvPr>
          <p:cNvSpPr txBox="1"/>
          <p:nvPr/>
        </p:nvSpPr>
        <p:spPr>
          <a:xfrm>
            <a:off x="467929" y="571178"/>
            <a:ext cx="4299857" cy="795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40"/>
              </a:lnSpc>
            </a:pPr>
            <a:r>
              <a:rPr lang="en-GB" sz="3000" b="1" dirty="0">
                <a:solidFill>
                  <a:schemeClr val="bg1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CANCEL DEBT</a:t>
            </a:r>
          </a:p>
          <a:p>
            <a:pPr>
              <a:lnSpc>
                <a:spcPts val="2740"/>
              </a:lnSpc>
            </a:pPr>
            <a:r>
              <a:rPr lang="en-GB" sz="3000" b="1" dirty="0">
                <a:solidFill>
                  <a:schemeClr val="bg1"/>
                </a:solidFill>
                <a:latin typeface="Rubik Black" pitchFamily="2" charset="-79"/>
                <a:ea typeface="Colby StBlk" pitchFamily="2" charset="77"/>
                <a:cs typeface="Rubik Black" pitchFamily="2" charset="-79"/>
              </a:rPr>
              <a:t>CAMPAIGN 2025</a:t>
            </a:r>
          </a:p>
        </p:txBody>
      </p:sp>
      <p:pic>
        <p:nvPicPr>
          <p:cNvPr id="11" name="Picture 10" descr="A logo of a company&#10;&#10;Description automatically generated">
            <a:extLst>
              <a:ext uri="{FF2B5EF4-FFF2-40B4-BE49-F238E27FC236}">
                <a16:creationId xmlns:a16="http://schemas.microsoft.com/office/drawing/2014/main" id="{072D2E9F-8437-EBED-0066-28703DEE40E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9288" b="9304"/>
          <a:stretch/>
        </p:blipFill>
        <p:spPr>
          <a:xfrm>
            <a:off x="6688959" y="4403376"/>
            <a:ext cx="2455041" cy="245462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6448C94-EE0C-BBA0-66B1-1A903ECBB6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3533" y="5944290"/>
            <a:ext cx="1600203" cy="5715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0B34CD-D1E6-2C80-A1F7-E5FA6FAC21C3}"/>
              </a:ext>
            </a:extLst>
          </p:cNvPr>
          <p:cNvSpPr txBox="1"/>
          <p:nvPr/>
        </p:nvSpPr>
        <p:spPr>
          <a:xfrm>
            <a:off x="5349276" y="568901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Rubik" panose="020B0604020202020204" charset="-79"/>
                <a:cs typeface="Rubik" panose="020B0604020202020204" charset="-79"/>
              </a:rPr>
              <a:t>sciaf.org.uk/</a:t>
            </a:r>
            <a:r>
              <a:rPr lang="en-GB" sz="2000" b="1" dirty="0" err="1">
                <a:solidFill>
                  <a:schemeClr val="bg1"/>
                </a:solidFill>
                <a:latin typeface="Rubik" panose="020B0604020202020204" charset="-79"/>
                <a:cs typeface="Rubik" panose="020B0604020202020204" charset="-79"/>
              </a:rPr>
              <a:t>canceldebt</a:t>
            </a:r>
            <a:endParaRPr lang="en-GB" sz="2000" b="1" dirty="0">
              <a:solidFill>
                <a:schemeClr val="bg1"/>
              </a:solidFill>
              <a:latin typeface="Rubik" panose="020B0604020202020204" charset="-79"/>
              <a:cs typeface="Rubik" panose="020B060402020202020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33341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6E2A07E94AC05448C594CAA6E0A924B" ma:contentTypeVersion="14" ma:contentTypeDescription="Create a new document." ma:contentTypeScope="" ma:versionID="5ccad65f66f32f43248115940259969d">
  <xsd:schema xmlns:xsd="http://www.w3.org/2001/XMLSchema" xmlns:xs="http://www.w3.org/2001/XMLSchema" xmlns:p="http://schemas.microsoft.com/office/2006/metadata/properties" xmlns:ns2="b8272850-4b3f-444f-8ab6-9bc8b014a2aa" xmlns:ns3="33ff375b-edcb-4318-b297-03708cd48d6d" targetNamespace="http://schemas.microsoft.com/office/2006/metadata/properties" ma:root="true" ma:fieldsID="5b67653ede5d947c34f724eb93f1009d" ns2:_="" ns3:_="">
    <xsd:import namespace="b8272850-4b3f-444f-8ab6-9bc8b014a2aa"/>
    <xsd:import namespace="33ff375b-edcb-4318-b297-03708cd48d6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272850-4b3f-444f-8ab6-9bc8b014a2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bd4a124e-ca87-4357-b891-080022d937d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ff375b-edcb-4318-b297-03708cd48d6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8cd0887e-a51a-4900-b42c-eb0d0f9b2423}" ma:internalName="TaxCatchAll" ma:showField="CatchAllData" ma:web="33ff375b-edcb-4318-b297-03708cd48d6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3ff375b-edcb-4318-b297-03708cd48d6d">
      <UserInfo>
        <DisplayName>Katie Ann McGeary</DisplayName>
        <AccountId>953</AccountId>
        <AccountType/>
      </UserInfo>
    </SharedWithUsers>
    <TaxCatchAll xmlns="33ff375b-edcb-4318-b297-03708cd48d6d" xsi:nil="true"/>
    <lcf76f155ced4ddcb4097134ff3c332f xmlns="b8272850-4b3f-444f-8ab6-9bc8b014a2a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95ED3C1-2848-4B52-B482-65682039D37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6E3ADBA-A924-410F-A048-98ED6E033B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8272850-4b3f-444f-8ab6-9bc8b014a2aa"/>
    <ds:schemaRef ds:uri="33ff375b-edcb-4318-b297-03708cd48d6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F523C4F-92D0-4C07-B8D5-72BA0200B906}">
  <ds:schemaRefs>
    <ds:schemaRef ds:uri="http://www.w3.org/XML/1998/namespace"/>
    <ds:schemaRef ds:uri="33ff375b-edcb-4318-b297-03708cd48d6d"/>
    <ds:schemaRef ds:uri="http://purl.org/dc/elements/1.1/"/>
    <ds:schemaRef ds:uri="b8272850-4b3f-444f-8ab6-9bc8b014a2aa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2180</TotalTime>
  <Words>782</Words>
  <Application>Microsoft Office PowerPoint</Application>
  <PresentationFormat>On-screen Show (4:3)</PresentationFormat>
  <Paragraphs>69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Colby StBlk</vt:lpstr>
      <vt:lpstr>Rubik</vt:lpstr>
      <vt:lpstr>Calibri</vt:lpstr>
      <vt:lpstr>Arial</vt:lpstr>
      <vt:lpstr>Rubik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Iain Lindsay</dc:creator>
  <cp:lastModifiedBy>Elaine McGinlay</cp:lastModifiedBy>
  <cp:revision>118</cp:revision>
  <dcterms:created xsi:type="dcterms:W3CDTF">2021-07-26T14:29:33Z</dcterms:created>
  <dcterms:modified xsi:type="dcterms:W3CDTF">2025-01-06T17:53:37Z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0x01010086E2A07E94AC05448C594CAA6E0A924B</vt:lpwstr>
  </property>
  <property fmtid="{D5CDD505-2E9C-101B-9397-08002B2CF9AE}" pid="3" name="MediaServiceImageTags">
    <vt:lpwstr/>
  </property>
</Properties>
</file>