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 id="2147483662" r:id="rId5"/>
  </p:sldMasterIdLst>
  <p:notesMasterIdLst>
    <p:notesMasterId r:id="rId27"/>
  </p:notesMasterIdLst>
  <p:sldIdLst>
    <p:sldId id="386" r:id="rId6"/>
    <p:sldId id="369" r:id="rId7"/>
    <p:sldId id="387" r:id="rId8"/>
    <p:sldId id="385" r:id="rId9"/>
    <p:sldId id="354" r:id="rId10"/>
    <p:sldId id="361" r:id="rId11"/>
    <p:sldId id="272" r:id="rId12"/>
    <p:sldId id="389" r:id="rId13"/>
    <p:sldId id="390" r:id="rId14"/>
    <p:sldId id="392" r:id="rId15"/>
    <p:sldId id="393" r:id="rId16"/>
    <p:sldId id="396" r:id="rId17"/>
    <p:sldId id="368" r:id="rId18"/>
    <p:sldId id="379" r:id="rId19"/>
    <p:sldId id="357" r:id="rId20"/>
    <p:sldId id="360" r:id="rId21"/>
    <p:sldId id="388" r:id="rId22"/>
    <p:sldId id="397" r:id="rId23"/>
    <p:sldId id="370" r:id="rId24"/>
    <p:sldId id="382" r:id="rId25"/>
    <p:sldId id="381" r:id="rId26"/>
  </p:sldIdLst>
  <p:sldSz cx="9144000" cy="6858000" type="screen4x3"/>
  <p:notesSz cx="6858000" cy="9144000"/>
  <p:embeddedFontLst>
    <p:embeddedFont>
      <p:font typeface="Colby StBlk" panose="00000A00000000000000" charset="0"/>
      <p:bold r:id="rId28"/>
    </p:embeddedFont>
    <p:embeddedFont>
      <p:font typeface="Rubik" panose="020B0604020202020204" charset="-79"/>
      <p:regular r:id="rId29"/>
      <p:bold r:id="rId30"/>
      <p:italic r:id="rId31"/>
      <p:boldItalic r:id="rId32"/>
    </p:embeddedFont>
    <p:embeddedFont>
      <p:font typeface="Rubik Black" panose="020B0604020202020204" charset="-79"/>
      <p:bold r:id="rId33"/>
      <p:italic r:id="rId34"/>
      <p:boldItalic r:id="rId3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38092B-C68E-233F-5FA3-640900EE51CD}" name="Sarah Swaroop" initials="SS" userId="S::sswaroop@sciaf.org.uk::40f56f85-3516-4ffe-ae26-b830dc872d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CA5E"/>
    <a:srgbClr val="018EBB"/>
    <a:srgbClr val="FECC0C"/>
    <a:srgbClr val="F5EB63"/>
    <a:srgbClr val="EA7125"/>
    <a:srgbClr val="ED9838"/>
    <a:srgbClr val="000000"/>
    <a:srgbClr val="EAE8DD"/>
    <a:srgbClr val="709749"/>
    <a:srgbClr val="1237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72DD78-FD5F-44C2-AF6F-273270C2A2F9}" v="25" dt="2025-01-06T12:56:10.0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18" autoAdjust="0"/>
    <p:restoredTop sz="59002" autoAdjust="0"/>
  </p:normalViewPr>
  <p:slideViewPr>
    <p:cSldViewPr snapToGrid="0">
      <p:cViewPr>
        <p:scale>
          <a:sx n="41" d="100"/>
          <a:sy n="41" d="100"/>
        </p:scale>
        <p:origin x="1924" y="84"/>
      </p:cViewPr>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font" Target="fonts/font7.fntdata"/><Relationship Id="rId42"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2.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5.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6.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aine McGinlay" userId="e7a8ba8a-e0e6-4306-b26a-25227a1a5e04" providerId="ADAL" clId="{0072DD78-FD5F-44C2-AF6F-273270C2A2F9}"/>
    <pc:docChg chg="undo custSel addSld delSld modSld sldOrd">
      <pc:chgData name="Elaine McGinlay" userId="e7a8ba8a-e0e6-4306-b26a-25227a1a5e04" providerId="ADAL" clId="{0072DD78-FD5F-44C2-AF6F-273270C2A2F9}" dt="2025-01-06T13:09:38.556" v="1811" actId="1076"/>
      <pc:docMkLst>
        <pc:docMk/>
      </pc:docMkLst>
      <pc:sldChg chg="del">
        <pc:chgData name="Elaine McGinlay" userId="e7a8ba8a-e0e6-4306-b26a-25227a1a5e04" providerId="ADAL" clId="{0072DD78-FD5F-44C2-AF6F-273270C2A2F9}" dt="2025-01-06T12:52:44.519" v="1481" actId="2696"/>
        <pc:sldMkLst>
          <pc:docMk/>
          <pc:sldMk cId="2170297717" sldId="263"/>
        </pc:sldMkLst>
      </pc:sldChg>
      <pc:sldChg chg="modNotesTx">
        <pc:chgData name="Elaine McGinlay" userId="e7a8ba8a-e0e6-4306-b26a-25227a1a5e04" providerId="ADAL" clId="{0072DD78-FD5F-44C2-AF6F-273270C2A2F9}" dt="2025-01-06T12:40:55.280" v="1237" actId="20577"/>
        <pc:sldMkLst>
          <pc:docMk/>
          <pc:sldMk cId="1976431629" sldId="272"/>
        </pc:sldMkLst>
      </pc:sldChg>
      <pc:sldChg chg="addSp delSp modSp mod modNotesTx">
        <pc:chgData name="Elaine McGinlay" userId="e7a8ba8a-e0e6-4306-b26a-25227a1a5e04" providerId="ADAL" clId="{0072DD78-FD5F-44C2-AF6F-273270C2A2F9}" dt="2025-01-06T12:22:03.391" v="385" actId="255"/>
        <pc:sldMkLst>
          <pc:docMk/>
          <pc:sldMk cId="2190782737" sldId="354"/>
        </pc:sldMkLst>
        <pc:spChg chg="del">
          <ac:chgData name="Elaine McGinlay" userId="e7a8ba8a-e0e6-4306-b26a-25227a1a5e04" providerId="ADAL" clId="{0072DD78-FD5F-44C2-AF6F-273270C2A2F9}" dt="2025-01-06T12:13:18.848" v="20" actId="478"/>
          <ac:spMkLst>
            <pc:docMk/>
            <pc:sldMk cId="2190782737" sldId="354"/>
            <ac:spMk id="2" creationId="{05388E78-FDC6-0EEB-987F-0454E263EF6D}"/>
          </ac:spMkLst>
        </pc:spChg>
        <pc:spChg chg="mod">
          <ac:chgData name="Elaine McGinlay" userId="e7a8ba8a-e0e6-4306-b26a-25227a1a5e04" providerId="ADAL" clId="{0072DD78-FD5F-44C2-AF6F-273270C2A2F9}" dt="2025-01-06T12:22:03.391" v="385" actId="255"/>
          <ac:spMkLst>
            <pc:docMk/>
            <pc:sldMk cId="2190782737" sldId="354"/>
            <ac:spMk id="6" creationId="{CD3E5AD8-F013-AD4E-AC1D-E9A7B2A481A3}"/>
          </ac:spMkLst>
        </pc:spChg>
        <pc:picChg chg="del">
          <ac:chgData name="Elaine McGinlay" userId="e7a8ba8a-e0e6-4306-b26a-25227a1a5e04" providerId="ADAL" clId="{0072DD78-FD5F-44C2-AF6F-273270C2A2F9}" dt="2025-01-06T12:12:24.976" v="1" actId="21"/>
          <ac:picMkLst>
            <pc:docMk/>
            <pc:sldMk cId="2190782737" sldId="354"/>
            <ac:picMk id="3" creationId="{E50C8222-DB94-0D0E-E2A0-F461184FE5D4}"/>
          </ac:picMkLst>
        </pc:picChg>
        <pc:picChg chg="add mod ord">
          <ac:chgData name="Elaine McGinlay" userId="e7a8ba8a-e0e6-4306-b26a-25227a1a5e04" providerId="ADAL" clId="{0072DD78-FD5F-44C2-AF6F-273270C2A2F9}" dt="2025-01-06T12:13:24.915" v="22" actId="167"/>
          <ac:picMkLst>
            <pc:docMk/>
            <pc:sldMk cId="2190782737" sldId="354"/>
            <ac:picMk id="5" creationId="{3FED5378-CAC9-4BE2-A5BE-CB30211613A3}"/>
          </ac:picMkLst>
        </pc:picChg>
      </pc:sldChg>
      <pc:sldChg chg="modSp mod modNotesTx">
        <pc:chgData name="Elaine McGinlay" userId="e7a8ba8a-e0e6-4306-b26a-25227a1a5e04" providerId="ADAL" clId="{0072DD78-FD5F-44C2-AF6F-273270C2A2F9}" dt="2025-01-06T12:46:59.150" v="1315" actId="255"/>
        <pc:sldMkLst>
          <pc:docMk/>
          <pc:sldMk cId="783135899" sldId="357"/>
        </pc:sldMkLst>
        <pc:spChg chg="mod">
          <ac:chgData name="Elaine McGinlay" userId="e7a8ba8a-e0e6-4306-b26a-25227a1a5e04" providerId="ADAL" clId="{0072DD78-FD5F-44C2-AF6F-273270C2A2F9}" dt="2025-01-06T12:46:59.150" v="1315" actId="255"/>
          <ac:spMkLst>
            <pc:docMk/>
            <pc:sldMk cId="783135899" sldId="357"/>
            <ac:spMk id="9" creationId="{97EBE605-8EE5-009D-41E3-DA7FCDB7112D}"/>
          </ac:spMkLst>
        </pc:spChg>
      </pc:sldChg>
      <pc:sldChg chg="modNotesTx">
        <pc:chgData name="Elaine McGinlay" userId="e7a8ba8a-e0e6-4306-b26a-25227a1a5e04" providerId="ADAL" clId="{0072DD78-FD5F-44C2-AF6F-273270C2A2F9}" dt="2025-01-06T12:48:06.364" v="1337" actId="20577"/>
        <pc:sldMkLst>
          <pc:docMk/>
          <pc:sldMk cId="1227436833" sldId="360"/>
        </pc:sldMkLst>
      </pc:sldChg>
      <pc:sldChg chg="modNotesTx">
        <pc:chgData name="Elaine McGinlay" userId="e7a8ba8a-e0e6-4306-b26a-25227a1a5e04" providerId="ADAL" clId="{0072DD78-FD5F-44C2-AF6F-273270C2A2F9}" dt="2025-01-06T12:23:08.050" v="414" actId="20577"/>
        <pc:sldMkLst>
          <pc:docMk/>
          <pc:sldMk cId="2369121758" sldId="361"/>
        </pc:sldMkLst>
      </pc:sldChg>
      <pc:sldChg chg="modSp mod modNotesTx">
        <pc:chgData name="Elaine McGinlay" userId="e7a8ba8a-e0e6-4306-b26a-25227a1a5e04" providerId="ADAL" clId="{0072DD78-FD5F-44C2-AF6F-273270C2A2F9}" dt="2025-01-06T12:44:54.519" v="1273" actId="20577"/>
        <pc:sldMkLst>
          <pc:docMk/>
          <pc:sldMk cId="2373438158" sldId="368"/>
        </pc:sldMkLst>
        <pc:spChg chg="mod">
          <ac:chgData name="Elaine McGinlay" userId="e7a8ba8a-e0e6-4306-b26a-25227a1a5e04" providerId="ADAL" clId="{0072DD78-FD5F-44C2-AF6F-273270C2A2F9}" dt="2025-01-06T12:44:54.519" v="1273" actId="20577"/>
          <ac:spMkLst>
            <pc:docMk/>
            <pc:sldMk cId="2373438158" sldId="368"/>
            <ac:spMk id="7" creationId="{A943A2E8-02E8-A046-81E2-E279D6501BDF}"/>
          </ac:spMkLst>
        </pc:spChg>
      </pc:sldChg>
      <pc:sldChg chg="modNotesTx">
        <pc:chgData name="Elaine McGinlay" userId="e7a8ba8a-e0e6-4306-b26a-25227a1a5e04" providerId="ADAL" clId="{0072DD78-FD5F-44C2-AF6F-273270C2A2F9}" dt="2025-01-06T12:14:24.399" v="47" actId="20577"/>
        <pc:sldMkLst>
          <pc:docMk/>
          <pc:sldMk cId="1885755268" sldId="369"/>
        </pc:sldMkLst>
      </pc:sldChg>
      <pc:sldChg chg="modSp mod modNotesTx">
        <pc:chgData name="Elaine McGinlay" userId="e7a8ba8a-e0e6-4306-b26a-25227a1a5e04" providerId="ADAL" clId="{0072DD78-FD5F-44C2-AF6F-273270C2A2F9}" dt="2025-01-06T13:09:38.556" v="1811" actId="1076"/>
        <pc:sldMkLst>
          <pc:docMk/>
          <pc:sldMk cId="3877914396" sldId="370"/>
        </pc:sldMkLst>
        <pc:spChg chg="mod">
          <ac:chgData name="Elaine McGinlay" userId="e7a8ba8a-e0e6-4306-b26a-25227a1a5e04" providerId="ADAL" clId="{0072DD78-FD5F-44C2-AF6F-273270C2A2F9}" dt="2025-01-06T13:09:38.556" v="1811" actId="1076"/>
          <ac:spMkLst>
            <pc:docMk/>
            <pc:sldMk cId="3877914396" sldId="370"/>
            <ac:spMk id="2" creationId="{A0BBD313-6F39-B10A-D1A4-6EC610EE3CA2}"/>
          </ac:spMkLst>
        </pc:spChg>
        <pc:spChg chg="mod">
          <ac:chgData name="Elaine McGinlay" userId="e7a8ba8a-e0e6-4306-b26a-25227a1a5e04" providerId="ADAL" clId="{0072DD78-FD5F-44C2-AF6F-273270C2A2F9}" dt="2025-01-06T12:56:03.792" v="1572" actId="20577"/>
          <ac:spMkLst>
            <pc:docMk/>
            <pc:sldMk cId="3877914396" sldId="370"/>
            <ac:spMk id="7" creationId="{A943A2E8-02E8-A046-81E2-E279D6501BDF}"/>
          </ac:spMkLst>
        </pc:spChg>
        <pc:picChg chg="mod">
          <ac:chgData name="Elaine McGinlay" userId="e7a8ba8a-e0e6-4306-b26a-25227a1a5e04" providerId="ADAL" clId="{0072DD78-FD5F-44C2-AF6F-273270C2A2F9}" dt="2025-01-06T13:08:33.588" v="1789" actId="1076"/>
          <ac:picMkLst>
            <pc:docMk/>
            <pc:sldMk cId="3877914396" sldId="370"/>
            <ac:picMk id="11" creationId="{9883DC4E-8CB1-787E-C547-20017DF742A9}"/>
          </ac:picMkLst>
        </pc:picChg>
      </pc:sldChg>
      <pc:sldChg chg="del">
        <pc:chgData name="Elaine McGinlay" userId="e7a8ba8a-e0e6-4306-b26a-25227a1a5e04" providerId="ADAL" clId="{0072DD78-FD5F-44C2-AF6F-273270C2A2F9}" dt="2025-01-06T12:42:29.046" v="1242" actId="2696"/>
        <pc:sldMkLst>
          <pc:docMk/>
          <pc:sldMk cId="2855274497" sldId="377"/>
        </pc:sldMkLst>
      </pc:sldChg>
      <pc:sldChg chg="modNotesTx">
        <pc:chgData name="Elaine McGinlay" userId="e7a8ba8a-e0e6-4306-b26a-25227a1a5e04" providerId="ADAL" clId="{0072DD78-FD5F-44C2-AF6F-273270C2A2F9}" dt="2025-01-06T12:45:32.567" v="1296" actId="20577"/>
        <pc:sldMkLst>
          <pc:docMk/>
          <pc:sldMk cId="671512721" sldId="379"/>
        </pc:sldMkLst>
      </pc:sldChg>
      <pc:sldChg chg="del">
        <pc:chgData name="Elaine McGinlay" userId="e7a8ba8a-e0e6-4306-b26a-25227a1a5e04" providerId="ADAL" clId="{0072DD78-FD5F-44C2-AF6F-273270C2A2F9}" dt="2025-01-06T12:22:44.936" v="386" actId="2696"/>
        <pc:sldMkLst>
          <pc:docMk/>
          <pc:sldMk cId="1957967531" sldId="380"/>
        </pc:sldMkLst>
      </pc:sldChg>
      <pc:sldChg chg="modSp mod modNotesTx">
        <pc:chgData name="Elaine McGinlay" userId="e7a8ba8a-e0e6-4306-b26a-25227a1a5e04" providerId="ADAL" clId="{0072DD78-FD5F-44C2-AF6F-273270C2A2F9}" dt="2025-01-06T12:20:43.253" v="377" actId="20577"/>
        <pc:sldMkLst>
          <pc:docMk/>
          <pc:sldMk cId="24251896" sldId="385"/>
        </pc:sldMkLst>
        <pc:spChg chg="mod">
          <ac:chgData name="Elaine McGinlay" userId="e7a8ba8a-e0e6-4306-b26a-25227a1a5e04" providerId="ADAL" clId="{0072DD78-FD5F-44C2-AF6F-273270C2A2F9}" dt="2025-01-06T12:19:00.961" v="247" actId="20577"/>
          <ac:spMkLst>
            <pc:docMk/>
            <pc:sldMk cId="24251896" sldId="385"/>
            <ac:spMk id="25" creationId="{13875B07-B2E2-2908-4B38-A36BDA508A66}"/>
          </ac:spMkLst>
        </pc:spChg>
      </pc:sldChg>
      <pc:sldChg chg="addSp delSp modSp mod modNotesTx">
        <pc:chgData name="Elaine McGinlay" userId="e7a8ba8a-e0e6-4306-b26a-25227a1a5e04" providerId="ADAL" clId="{0072DD78-FD5F-44C2-AF6F-273270C2A2F9}" dt="2025-01-06T12:14:03.664" v="46" actId="20577"/>
        <pc:sldMkLst>
          <pc:docMk/>
          <pc:sldMk cId="495853141" sldId="386"/>
        </pc:sldMkLst>
        <pc:spChg chg="mod">
          <ac:chgData name="Elaine McGinlay" userId="e7a8ba8a-e0e6-4306-b26a-25227a1a5e04" providerId="ADAL" clId="{0072DD78-FD5F-44C2-AF6F-273270C2A2F9}" dt="2025-01-06T12:12:44.317" v="19" actId="20577"/>
          <ac:spMkLst>
            <pc:docMk/>
            <pc:sldMk cId="495853141" sldId="386"/>
            <ac:spMk id="3" creationId="{42031671-349D-1443-AB69-1A462E511944}"/>
          </ac:spMkLst>
        </pc:spChg>
        <pc:picChg chg="del">
          <ac:chgData name="Elaine McGinlay" userId="e7a8ba8a-e0e6-4306-b26a-25227a1a5e04" providerId="ADAL" clId="{0072DD78-FD5F-44C2-AF6F-273270C2A2F9}" dt="2025-01-06T12:12:19.321" v="0" actId="478"/>
          <ac:picMkLst>
            <pc:docMk/>
            <pc:sldMk cId="495853141" sldId="386"/>
            <ac:picMk id="2" creationId="{6A5C397D-06C2-E976-7FF3-72C720EB8ED8}"/>
          </ac:picMkLst>
        </pc:picChg>
        <pc:picChg chg="add mod ord">
          <ac:chgData name="Elaine McGinlay" userId="e7a8ba8a-e0e6-4306-b26a-25227a1a5e04" providerId="ADAL" clId="{0072DD78-FD5F-44C2-AF6F-273270C2A2F9}" dt="2025-01-06T12:12:36.262" v="3" actId="167"/>
          <ac:picMkLst>
            <pc:docMk/>
            <pc:sldMk cId="495853141" sldId="386"/>
            <ac:picMk id="5" creationId="{E50C8222-DB94-0D0E-E2A0-F461184FE5D4}"/>
          </ac:picMkLst>
        </pc:picChg>
      </pc:sldChg>
      <pc:sldChg chg="modNotesTx">
        <pc:chgData name="Elaine McGinlay" userId="e7a8ba8a-e0e6-4306-b26a-25227a1a5e04" providerId="ADAL" clId="{0072DD78-FD5F-44C2-AF6F-273270C2A2F9}" dt="2025-01-06T12:16:01.453" v="155" actId="20577"/>
        <pc:sldMkLst>
          <pc:docMk/>
          <pc:sldMk cId="3203907692" sldId="387"/>
        </pc:sldMkLst>
      </pc:sldChg>
      <pc:sldChg chg="modNotesTx">
        <pc:chgData name="Elaine McGinlay" userId="e7a8ba8a-e0e6-4306-b26a-25227a1a5e04" providerId="ADAL" clId="{0072DD78-FD5F-44C2-AF6F-273270C2A2F9}" dt="2025-01-06T12:49:11.405" v="1471" actId="20577"/>
        <pc:sldMkLst>
          <pc:docMk/>
          <pc:sldMk cId="117641181" sldId="388"/>
        </pc:sldMkLst>
      </pc:sldChg>
      <pc:sldChg chg="modNotesTx">
        <pc:chgData name="Elaine McGinlay" userId="e7a8ba8a-e0e6-4306-b26a-25227a1a5e04" providerId="ADAL" clId="{0072DD78-FD5F-44C2-AF6F-273270C2A2F9}" dt="2025-01-06T12:26:05.880" v="471" actId="20577"/>
        <pc:sldMkLst>
          <pc:docMk/>
          <pc:sldMk cId="3589236870" sldId="389"/>
        </pc:sldMkLst>
      </pc:sldChg>
      <pc:sldChg chg="modNotesTx">
        <pc:chgData name="Elaine McGinlay" userId="e7a8ba8a-e0e6-4306-b26a-25227a1a5e04" providerId="ADAL" clId="{0072DD78-FD5F-44C2-AF6F-273270C2A2F9}" dt="2025-01-06T12:32:20.524" v="828" actId="20577"/>
        <pc:sldMkLst>
          <pc:docMk/>
          <pc:sldMk cId="2201115656" sldId="390"/>
        </pc:sldMkLst>
      </pc:sldChg>
      <pc:sldChg chg="delSp modSp add mod setBg delDesignElem modNotesTx">
        <pc:chgData name="Elaine McGinlay" userId="e7a8ba8a-e0e6-4306-b26a-25227a1a5e04" providerId="ADAL" clId="{0072DD78-FD5F-44C2-AF6F-273270C2A2F9}" dt="2025-01-06T12:44:17.957" v="1259" actId="20577"/>
        <pc:sldMkLst>
          <pc:docMk/>
          <pc:sldMk cId="1427132216" sldId="392"/>
        </pc:sldMkLst>
        <pc:spChg chg="mod">
          <ac:chgData name="Elaine McGinlay" userId="e7a8ba8a-e0e6-4306-b26a-25227a1a5e04" providerId="ADAL" clId="{0072DD78-FD5F-44C2-AF6F-273270C2A2F9}" dt="2025-01-06T12:34:48.965" v="1004" actId="14100"/>
          <ac:spMkLst>
            <pc:docMk/>
            <pc:sldMk cId="1427132216" sldId="392"/>
            <ac:spMk id="6" creationId="{3957A6A8-633C-3B36-2BEC-0BE2CD815870}"/>
          </ac:spMkLst>
        </pc:spChg>
        <pc:spChg chg="del">
          <ac:chgData name="Elaine McGinlay" userId="e7a8ba8a-e0e6-4306-b26a-25227a1a5e04" providerId="ADAL" clId="{0072DD78-FD5F-44C2-AF6F-273270C2A2F9}" dt="2025-01-06T12:27:47.727" v="563"/>
          <ac:spMkLst>
            <pc:docMk/>
            <pc:sldMk cId="1427132216" sldId="392"/>
            <ac:spMk id="10" creationId="{42A4FC2C-047E-45A5-965D-8E1E3BF09BC6}"/>
          </ac:spMkLst>
        </pc:spChg>
      </pc:sldChg>
      <pc:sldChg chg="delSp add setBg delDesignElem modNotesTx">
        <pc:chgData name="Elaine McGinlay" userId="e7a8ba8a-e0e6-4306-b26a-25227a1a5e04" providerId="ADAL" clId="{0072DD78-FD5F-44C2-AF6F-273270C2A2F9}" dt="2025-01-06T12:36:31.842" v="1009" actId="114"/>
        <pc:sldMkLst>
          <pc:docMk/>
          <pc:sldMk cId="1637053910" sldId="393"/>
        </pc:sldMkLst>
        <pc:spChg chg="del">
          <ac:chgData name="Elaine McGinlay" userId="e7a8ba8a-e0e6-4306-b26a-25227a1a5e04" providerId="ADAL" clId="{0072DD78-FD5F-44C2-AF6F-273270C2A2F9}" dt="2025-01-06T12:27:47.727" v="563"/>
          <ac:spMkLst>
            <pc:docMk/>
            <pc:sldMk cId="1637053910" sldId="393"/>
            <ac:spMk id="10" creationId="{42A4FC2C-047E-45A5-965D-8E1E3BF09BC6}"/>
          </ac:spMkLst>
        </pc:spChg>
      </pc:sldChg>
      <pc:sldChg chg="del">
        <pc:chgData name="Elaine McGinlay" userId="e7a8ba8a-e0e6-4306-b26a-25227a1a5e04" providerId="ADAL" clId="{0072DD78-FD5F-44C2-AF6F-273270C2A2F9}" dt="2025-01-06T12:50:18.140" v="1472" actId="2696"/>
        <pc:sldMkLst>
          <pc:docMk/>
          <pc:sldMk cId="3310058906" sldId="394"/>
        </pc:sldMkLst>
      </pc:sldChg>
      <pc:sldChg chg="del">
        <pc:chgData name="Elaine McGinlay" userId="e7a8ba8a-e0e6-4306-b26a-25227a1a5e04" providerId="ADAL" clId="{0072DD78-FD5F-44C2-AF6F-273270C2A2F9}" dt="2025-01-06T12:56:16.139" v="1574" actId="2696"/>
        <pc:sldMkLst>
          <pc:docMk/>
          <pc:sldMk cId="2081999452" sldId="395"/>
        </pc:sldMkLst>
      </pc:sldChg>
      <pc:sldChg chg="ord modNotesTx">
        <pc:chgData name="Elaine McGinlay" userId="e7a8ba8a-e0e6-4306-b26a-25227a1a5e04" providerId="ADAL" clId="{0072DD78-FD5F-44C2-AF6F-273270C2A2F9}" dt="2025-01-06T12:44:31.704" v="1261"/>
        <pc:sldMkLst>
          <pc:docMk/>
          <pc:sldMk cId="245817717" sldId="396"/>
        </pc:sldMkLst>
      </pc:sldChg>
      <pc:sldChg chg="addSp delSp modSp add mod modNotesTx">
        <pc:chgData name="Elaine McGinlay" userId="e7a8ba8a-e0e6-4306-b26a-25227a1a5e04" providerId="ADAL" clId="{0072DD78-FD5F-44C2-AF6F-273270C2A2F9}" dt="2025-01-06T12:54:44.555" v="1560" actId="20577"/>
        <pc:sldMkLst>
          <pc:docMk/>
          <pc:sldMk cId="1590737947" sldId="397"/>
        </pc:sldMkLst>
        <pc:spChg chg="del">
          <ac:chgData name="Elaine McGinlay" userId="e7a8ba8a-e0e6-4306-b26a-25227a1a5e04" providerId="ADAL" clId="{0072DD78-FD5F-44C2-AF6F-273270C2A2F9}" dt="2025-01-06T12:51:57.983" v="1475" actId="478"/>
          <ac:spMkLst>
            <pc:docMk/>
            <pc:sldMk cId="1590737947" sldId="397"/>
            <ac:spMk id="2" creationId="{BDD2C140-5230-757F-F816-87A7145CF4B1}"/>
          </ac:spMkLst>
        </pc:spChg>
        <pc:picChg chg="add mod ord modCrop">
          <ac:chgData name="Elaine McGinlay" userId="e7a8ba8a-e0e6-4306-b26a-25227a1a5e04" providerId="ADAL" clId="{0072DD78-FD5F-44C2-AF6F-273270C2A2F9}" dt="2025-01-06T12:52:38.238" v="1480" actId="732"/>
          <ac:picMkLst>
            <pc:docMk/>
            <pc:sldMk cId="1590737947" sldId="397"/>
            <ac:picMk id="3" creationId="{60AC92EC-66FF-8908-A7F7-03E851AE6403}"/>
          </ac:picMkLst>
        </pc:picChg>
        <pc:picChg chg="del">
          <ac:chgData name="Elaine McGinlay" userId="e7a8ba8a-e0e6-4306-b26a-25227a1a5e04" providerId="ADAL" clId="{0072DD78-FD5F-44C2-AF6F-273270C2A2F9}" dt="2025-01-06T12:52:01.859" v="1476" actId="478"/>
          <ac:picMkLst>
            <pc:docMk/>
            <pc:sldMk cId="1590737947" sldId="397"/>
            <ac:picMk id="11" creationId="{C0CE3A66-11BC-9D37-FA75-6F3EE230B59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C8BA74-0CB4-CE4C-ADFF-A60480D93DF4}" type="datetimeFigureOut">
              <a:rPr lang="en-US" smtClean="0"/>
              <a:t>1/6/2025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DBF2C-C93A-FD4E-BA14-EA660F09FC35}" type="slidenum">
              <a:rPr lang="en-US" smtClean="0"/>
              <a:t>‹#›</a:t>
            </a:fld>
            <a:endParaRPr lang="en-US"/>
          </a:p>
        </p:txBody>
      </p:sp>
    </p:spTree>
    <p:extLst>
      <p:ext uri="{BB962C8B-B14F-4D97-AF65-F5344CB8AC3E}">
        <p14:creationId xmlns:p14="http://schemas.microsoft.com/office/powerpoint/2010/main" val="176565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Teacher/Reader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PowerPoint looks at the impact of conflict on people in Colombia and how the Church, through SCIAF, are helping. </a:t>
            </a:r>
            <a:r>
              <a:rPr lang="en-GB" sz="1200" dirty="0">
                <a:solidFill>
                  <a:schemeClr val="bg1"/>
                </a:solidFill>
                <a:effectLst/>
                <a:latin typeface="Arial"/>
                <a:ea typeface="Calibri" panose="020F0502020204030204" pitchFamily="34" charset="0"/>
                <a:cs typeface="Arial"/>
              </a:rPr>
              <a:t>Conflict can be </a:t>
            </a:r>
            <a:r>
              <a:rPr lang="en-GB" sz="1200" dirty="0">
                <a:solidFill>
                  <a:schemeClr val="bg1"/>
                </a:solidFill>
                <a:latin typeface="Arial"/>
                <a:ea typeface="Calibri" panose="020F0502020204030204" pitchFamily="34" charset="0"/>
                <a:cs typeface="Arial"/>
              </a:rPr>
              <a:t>a </a:t>
            </a:r>
            <a:r>
              <a:rPr lang="en-GB" sz="1200" dirty="0">
                <a:solidFill>
                  <a:schemeClr val="bg1"/>
                </a:solidFill>
                <a:effectLst/>
                <a:latin typeface="Arial"/>
                <a:ea typeface="Calibri" panose="020F0502020204030204" pitchFamily="34" charset="0"/>
                <a:cs typeface="Arial"/>
              </a:rPr>
              <a:t>difficult </a:t>
            </a:r>
            <a:r>
              <a:rPr lang="en-GB" sz="1200" dirty="0">
                <a:solidFill>
                  <a:schemeClr val="bg1"/>
                </a:solidFill>
                <a:latin typeface="Arial"/>
                <a:ea typeface="Calibri" panose="020F0502020204030204" pitchFamily="34" charset="0"/>
                <a:cs typeface="Arial"/>
              </a:rPr>
              <a:t>subject</a:t>
            </a:r>
            <a:r>
              <a:rPr lang="en-GB" sz="1200" dirty="0">
                <a:solidFill>
                  <a:schemeClr val="bg1"/>
                </a:solidFill>
                <a:effectLst/>
                <a:latin typeface="Arial"/>
                <a:ea typeface="Calibri" panose="020F0502020204030204" pitchFamily="34" charset="0"/>
                <a:cs typeface="Arial"/>
              </a:rPr>
              <a:t> for people of any age. Some people may have experienced displacement, war and conflict themselves. So, check in on your pupils and look after yourself.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SCIAF, we believe it is </a:t>
            </a:r>
            <a:r>
              <a:rPr lang="en-GB" dirty="0"/>
              <a:t>important </a:t>
            </a:r>
            <a:r>
              <a:rPr lang="en-GB" sz="1200" dirty="0">
                <a:solidFill>
                  <a:schemeClr val="bg1"/>
                </a:solidFill>
                <a:effectLst/>
                <a:latin typeface="Arial" panose="020B0604020202020204" pitchFamily="34" charset="0"/>
                <a:ea typeface="Calibri" panose="020F0502020204030204" pitchFamily="34" charset="0"/>
                <a:cs typeface="Arial" panose="020B0604020202020204" pitchFamily="34" charset="0"/>
              </a:rPr>
              <a:t>to balance discussion about war and conflict with hope and optimism.</a:t>
            </a:r>
          </a:p>
          <a:p>
            <a:endParaRPr lang="en-US" dirty="0"/>
          </a:p>
          <a:p>
            <a:r>
              <a:rPr lang="en-US" b="1" dirty="0"/>
              <a:t>Read aloud script:</a:t>
            </a:r>
          </a:p>
          <a:p>
            <a:r>
              <a:rPr lang="en-US" dirty="0"/>
              <a:t>Our school are supporting SCIAF’s WEE BOX appeal this year.</a:t>
            </a:r>
          </a:p>
          <a:p>
            <a:r>
              <a:rPr lang="en-GB" dirty="0"/>
              <a:t>SCIAF are one of the official charities of the Bishops Conference of Scotland. </a:t>
            </a:r>
          </a:p>
          <a:p>
            <a:r>
              <a:rPr lang="en-GB" dirty="0"/>
              <a:t>This year they mark 60 years of serving the poor and vulnerable around the world.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68863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Read aloud script:</a:t>
            </a:r>
          </a:p>
          <a:p>
            <a:r>
              <a:rPr lang="en-GB" dirty="0"/>
              <a:t>This is Father </a:t>
            </a:r>
            <a:r>
              <a:rPr lang="en-US" dirty="0"/>
              <a:t>John. </a:t>
            </a:r>
          </a:p>
          <a:p>
            <a:r>
              <a:rPr lang="en-US" dirty="0"/>
              <a:t>He works with young people along the River Atrato </a:t>
            </a:r>
            <a:r>
              <a:rPr lang="en-US" i="1" dirty="0"/>
              <a:t>(</a:t>
            </a:r>
            <a:r>
              <a:rPr lang="en-GB" i="1" dirty="0"/>
              <a:t>Ah-TRAH-</a:t>
            </a:r>
            <a:r>
              <a:rPr lang="en-GB" i="1" dirty="0" err="1"/>
              <a:t>toh</a:t>
            </a:r>
            <a:r>
              <a:rPr lang="en-GB" i="1" dirty="0"/>
              <a:t>) </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Calibri" panose="020F0502020204030204" pitchFamily="34" charset="0"/>
                <a:ea typeface="Calibri" panose="020F0502020204030204" pitchFamily="34" charset="0"/>
                <a:cs typeface="Arial" panose="020B0604020202020204" pitchFamily="34" charset="0"/>
              </a:rPr>
              <a:t>The young parishioners come together each week to talk about their faith.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Calibri" panose="020F0502020204030204" pitchFamily="34" charset="0"/>
                <a:ea typeface="Calibri" panose="020F0502020204030204" pitchFamily="34" charset="0"/>
                <a:cs typeface="Arial" panose="020B0604020202020204" pitchFamily="34" charset="0"/>
              </a:rPr>
              <a:t>They also put faith into action by campaigning on river pollution and arranging litter picking. </a:t>
            </a:r>
          </a:p>
          <a:p>
            <a:r>
              <a:rPr lang="en-US" dirty="0"/>
              <a:t> </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6600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Read aloud script:</a:t>
            </a:r>
          </a:p>
          <a:p>
            <a:r>
              <a:rPr lang="en-GB" dirty="0"/>
              <a:t>The group have named themselves </a:t>
            </a:r>
            <a:r>
              <a:rPr lang="en-GB" sz="1200" b="0" dirty="0">
                <a:solidFill>
                  <a:schemeClr val="bg1"/>
                </a:solidFill>
                <a:latin typeface="Rubik" pitchFamily="2" charset="-79"/>
                <a:ea typeface="Colby StBlk" pitchFamily="2" charset="77"/>
                <a:cs typeface="Rubik" pitchFamily="2" charset="-79"/>
              </a:rPr>
              <a:t>The Young Friends of the Planet – or “Amigos Del Planeta” </a:t>
            </a:r>
            <a:r>
              <a:rPr lang="en-GB" sz="1200" b="0" i="1" dirty="0">
                <a:solidFill>
                  <a:schemeClr val="bg1"/>
                </a:solidFill>
                <a:latin typeface="Rubik" pitchFamily="2" charset="-79"/>
                <a:ea typeface="Colby StBlk" pitchFamily="2" charset="77"/>
                <a:cs typeface="Rubik" pitchFamily="2" charset="-79"/>
              </a:rPr>
              <a:t>(</a:t>
            </a:r>
            <a:r>
              <a:rPr lang="en-GB" i="1" dirty="0"/>
              <a:t>Ah-mee-</a:t>
            </a:r>
            <a:r>
              <a:rPr lang="en-GB" i="1" dirty="0" err="1"/>
              <a:t>gohs</a:t>
            </a:r>
            <a:r>
              <a:rPr lang="en-GB" i="1" dirty="0"/>
              <a:t> Del </a:t>
            </a:r>
            <a:r>
              <a:rPr lang="en-GB" i="1" dirty="0" err="1"/>
              <a:t>Plah-neh-tah</a:t>
            </a:r>
            <a:r>
              <a:rPr lang="en-GB" i="1" dirty="0"/>
              <a:t>)</a:t>
            </a:r>
            <a:endParaRPr lang="en-GB" sz="1200" b="0" i="1" dirty="0">
              <a:solidFill>
                <a:schemeClr val="bg1"/>
              </a:solidFill>
              <a:latin typeface="Rubik" pitchFamily="2" charset="-79"/>
              <a:ea typeface="Colby StBlk" pitchFamily="2" charset="77"/>
              <a:cs typeface="Rubik" pitchFamily="2" charset="-79"/>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26588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Read aloud script: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t>This year’s WEE BOX appeal focuses on SCIAF’s work with the poorest communities in and around </a:t>
            </a:r>
            <a:r>
              <a:rPr lang="en-US" b="0" i="0" dirty="0"/>
              <a:t>Chocó </a:t>
            </a:r>
            <a:r>
              <a:rPr lang="en-US" i="1" dirty="0"/>
              <a:t>(</a:t>
            </a:r>
            <a:r>
              <a:rPr lang="en-GB" i="1" dirty="0"/>
              <a:t>Cho-KOH)</a:t>
            </a:r>
            <a:r>
              <a:rPr lang="en-US" b="0" i="0" dirty="0"/>
              <a:t> </a:t>
            </a:r>
            <a:r>
              <a:rPr lang="en-GB" b="0" i="0" dirty="0"/>
              <a:t>and the River </a:t>
            </a:r>
            <a:r>
              <a:rPr lang="en-GB" b="0" i="0" dirty="0" err="1"/>
              <a:t>Atrato</a:t>
            </a:r>
            <a:r>
              <a:rPr lang="en-GB" b="0" i="0" dirty="0"/>
              <a:t> </a:t>
            </a:r>
            <a:r>
              <a:rPr lang="en-US" i="1" dirty="0"/>
              <a:t>(</a:t>
            </a:r>
            <a:r>
              <a:rPr lang="en-GB" i="1" dirty="0"/>
              <a:t>Ah-TRAH-</a:t>
            </a:r>
            <a:r>
              <a:rPr lang="en-GB" i="1" dirty="0" err="1"/>
              <a:t>toh</a:t>
            </a:r>
            <a:r>
              <a:rPr lang="en-GB" i="1" dirty="0"/>
              <a:t>) </a:t>
            </a:r>
            <a:r>
              <a:rPr lang="en-GB" b="0" i="0" dirty="0"/>
              <a:t>.</a:t>
            </a:r>
            <a:endParaRPr lang="en-US" sz="1200" b="0" i="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789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Read aloud script: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River Atrato can be a very dangerous place. </a:t>
            </a:r>
          </a:p>
        </p:txBody>
      </p:sp>
      <p:sp>
        <p:nvSpPr>
          <p:cNvPr id="4" name="Slide Number Placeholder 3"/>
          <p:cNvSpPr>
            <a:spLocks noGrp="1"/>
          </p:cNvSpPr>
          <p:nvPr>
            <p:ph type="sldNum" sz="quarter" idx="10"/>
          </p:nvPr>
        </p:nvSpPr>
        <p:spPr/>
        <p:txBody>
          <a:bodyPr/>
          <a:lstStyle/>
          <a:p>
            <a:fld id="{E12DBF2C-C93A-FD4E-BA14-EA660F09FC35}" type="slidenum">
              <a:rPr lang="en-US" smtClean="0"/>
              <a:t>13</a:t>
            </a:fld>
            <a:endParaRPr lang="en-US"/>
          </a:p>
        </p:txBody>
      </p:sp>
    </p:spTree>
    <p:extLst>
      <p:ext uri="{BB962C8B-B14F-4D97-AF65-F5344CB8AC3E}">
        <p14:creationId xmlns:p14="http://schemas.microsoft.com/office/powerpoint/2010/main" val="1090904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dirty="0"/>
              <a:t>Read aloud script:</a:t>
            </a:r>
          </a:p>
          <a:p>
            <a:pPr fontAlgn="base"/>
            <a:r>
              <a:rPr lang="en-GB" sz="1200" b="0" dirty="0">
                <a:solidFill>
                  <a:srgbClr val="000000"/>
                </a:solidFill>
                <a:effectLst/>
                <a:latin typeface="Calibri" panose="020F0502020204030204" pitchFamily="34" charset="0"/>
                <a:ea typeface="Times New Roman" panose="02020603050405020304" pitchFamily="18" charset="0"/>
              </a:rPr>
              <a:t>This is Enrique </a:t>
            </a:r>
            <a:r>
              <a:rPr lang="en-GB" sz="1200" b="0" i="1" dirty="0">
                <a:solidFill>
                  <a:srgbClr val="000000"/>
                </a:solidFill>
                <a:effectLst/>
                <a:latin typeface="Calibri" panose="020F0502020204030204" pitchFamily="34" charset="0"/>
                <a:ea typeface="Times New Roman" panose="02020603050405020304" pitchFamily="18" charset="0"/>
              </a:rPr>
              <a:t>(</a:t>
            </a:r>
            <a:r>
              <a:rPr lang="en-GB" i="1" dirty="0"/>
              <a:t>En-REE-kay</a:t>
            </a:r>
            <a:r>
              <a:rPr lang="en-GB" sz="1200" b="0" i="1" dirty="0">
                <a:solidFill>
                  <a:srgbClr val="000000"/>
                </a:solidFill>
                <a:effectLst/>
                <a:latin typeface="Calibri" panose="020F0502020204030204" pitchFamily="34" charset="0"/>
              </a:rPr>
              <a:t>).</a:t>
            </a:r>
            <a:endParaRPr lang="en-GB" sz="1200" b="0" i="1" dirty="0">
              <a:solidFill>
                <a:srgbClr val="000000"/>
              </a:solidFill>
              <a:effectLst/>
              <a:latin typeface="Calibri" panose="020F0502020204030204" pitchFamily="34" charset="0"/>
              <a:ea typeface="Times New Roman" panose="02020603050405020304" pitchFamily="18" charset="0"/>
            </a:endParaRPr>
          </a:p>
          <a:p>
            <a:pPr fontAlgn="base"/>
            <a:r>
              <a:rPr lang="en-GB" sz="1200" b="0" dirty="0">
                <a:solidFill>
                  <a:srgbClr val="000000"/>
                </a:solidFill>
                <a:effectLst/>
                <a:latin typeface="Calibri" panose="020F0502020204030204" pitchFamily="34" charset="0"/>
                <a:ea typeface="Times New Roman" panose="02020603050405020304" pitchFamily="18" charset="0"/>
              </a:rPr>
              <a:t>Enrique and his family were forced to leave their home when their </a:t>
            </a:r>
            <a:r>
              <a:rPr lang="en-GB" sz="1200" dirty="0">
                <a:solidFill>
                  <a:srgbClr val="000000"/>
                </a:solidFill>
                <a:effectLst/>
                <a:latin typeface="Calibri" panose="020F0502020204030204" pitchFamily="34" charset="0"/>
                <a:ea typeface="Times New Roman" panose="02020603050405020304" pitchFamily="18" charset="0"/>
              </a:rPr>
              <a:t>town was taken over by an armed gang. </a:t>
            </a:r>
          </a:p>
          <a:p>
            <a:pPr fontAlgn="base"/>
            <a:r>
              <a:rPr lang="en-GB" sz="1200" dirty="0">
                <a:solidFill>
                  <a:srgbClr val="000000"/>
                </a:solidFill>
                <a:effectLst/>
                <a:latin typeface="Calibri" panose="020F0502020204030204" pitchFamily="34" charset="0"/>
                <a:ea typeface="Times New Roman" panose="02020603050405020304" pitchFamily="18" charset="0"/>
              </a:rPr>
              <a:t>They wanted the land so they could transport illegal drugs and illegally mined gold through the area.    </a:t>
            </a:r>
            <a:endParaRPr lang="en-GB" sz="1200" dirty="0">
              <a:effectLst/>
              <a:latin typeface="Times New Roman" panose="02020603050405020304" pitchFamily="18" charset="0"/>
              <a:ea typeface="Times New Roman" panose="02020603050405020304" pitchFamily="18" charset="0"/>
            </a:endParaRPr>
          </a:p>
          <a:p>
            <a:pPr fontAlgn="base"/>
            <a:r>
              <a:rPr lang="en-GB" sz="1200" dirty="0">
                <a:solidFill>
                  <a:srgbClr val="00B0F0"/>
                </a:solidFill>
                <a:effectLst/>
                <a:latin typeface="Calibri" panose="020F050202020403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E12DBF2C-C93A-FD4E-BA14-EA660F09FC35}" type="slidenum">
              <a:rPr lang="en-US" smtClean="0"/>
              <a:t>14</a:t>
            </a:fld>
            <a:endParaRPr lang="en-US"/>
          </a:p>
        </p:txBody>
      </p:sp>
    </p:spTree>
    <p:extLst>
      <p:ext uri="{BB962C8B-B14F-4D97-AF65-F5344CB8AC3E}">
        <p14:creationId xmlns:p14="http://schemas.microsoft.com/office/powerpoint/2010/main" val="2843651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dirty="0"/>
              <a:t>Read aloud script:</a:t>
            </a:r>
          </a:p>
          <a:p>
            <a:pPr fontAlgn="base"/>
            <a:r>
              <a:rPr lang="en-GB" sz="1200" b="0" dirty="0">
                <a:solidFill>
                  <a:schemeClr val="bg1"/>
                </a:solidFill>
                <a:effectLst/>
                <a:latin typeface="Rubik" panose="020B0604020202020204" charset="-79"/>
                <a:ea typeface="Times New Roman" panose="02020603050405020304" pitchFamily="18" charset="0"/>
                <a:cs typeface="Rubik" panose="020B0604020202020204" charset="-79"/>
              </a:rPr>
              <a:t>Enrique and his family had nowhere to go.</a:t>
            </a:r>
          </a:p>
          <a:p>
            <a:r>
              <a:rPr lang="en-US" sz="1200" dirty="0">
                <a:solidFill>
                  <a:schemeClr val="bg1"/>
                </a:solidFill>
                <a:latin typeface="Rubik" panose="020B0604020202020204" charset="-79"/>
                <a:cs typeface="Rubik" panose="020B0604020202020204" charset="-79"/>
              </a:rPr>
              <a:t>Enrique told SCIAF that “when you’re displaced you have to move out quickly and leave everything behind</a:t>
            </a:r>
            <a:r>
              <a:rPr lang="en-GB" sz="1200" dirty="0">
                <a:solidFill>
                  <a:schemeClr val="bg1"/>
                </a:solidFill>
                <a:latin typeface="Rubik" panose="020B0604020202020204" charset="-79"/>
                <a:cs typeface="Rubik" panose="020B0604020202020204" charset="-79"/>
              </a:rPr>
              <a:t>.”</a:t>
            </a:r>
          </a:p>
        </p:txBody>
      </p:sp>
      <p:sp>
        <p:nvSpPr>
          <p:cNvPr id="4" name="Slide Number Placeholder 3"/>
          <p:cNvSpPr>
            <a:spLocks noGrp="1"/>
          </p:cNvSpPr>
          <p:nvPr>
            <p:ph type="sldNum" sz="quarter" idx="10"/>
          </p:nvPr>
        </p:nvSpPr>
        <p:spPr/>
        <p:txBody>
          <a:bodyPr/>
          <a:lstStyle/>
          <a:p>
            <a:fld id="{E12DBF2C-C93A-FD4E-BA14-EA660F09FC35}" type="slidenum">
              <a:rPr lang="en-US" smtClean="0"/>
              <a:t>15</a:t>
            </a:fld>
            <a:endParaRPr lang="en-US"/>
          </a:p>
        </p:txBody>
      </p:sp>
    </p:spTree>
    <p:extLst>
      <p:ext uri="{BB962C8B-B14F-4D97-AF65-F5344CB8AC3E}">
        <p14:creationId xmlns:p14="http://schemas.microsoft.com/office/powerpoint/2010/main" val="2198705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800" b="1" dirty="0"/>
              <a:t>Read aloud script:</a:t>
            </a:r>
          </a:p>
          <a:p>
            <a:pPr marL="0" marR="0" lvl="0" indent="0" algn="l" defTabSz="914400" rtl="0" eaLnBrk="1" fontAlgn="base" latinLnBrk="0" hangingPunct="1">
              <a:lnSpc>
                <a:spcPct val="100000"/>
              </a:lnSpc>
              <a:spcBef>
                <a:spcPts val="0"/>
              </a:spcBef>
              <a:spcAft>
                <a:spcPts val="0"/>
              </a:spcAft>
              <a:buClrTx/>
              <a:buSzTx/>
              <a:buFontTx/>
              <a:buNone/>
              <a:tabLst/>
              <a:defRPr/>
            </a:pPr>
            <a:r>
              <a:rPr lang="en-GB" sz="1800" dirty="0">
                <a:solidFill>
                  <a:srgbClr val="000000"/>
                </a:solidFill>
                <a:effectLst/>
                <a:latin typeface="Calibri" panose="020F0502020204030204" pitchFamily="34" charset="0"/>
                <a:ea typeface="Times New Roman" panose="02020603050405020304" pitchFamily="18" charset="0"/>
              </a:rPr>
              <a:t>SCIAF’s Church partners in Colombia have helped people like Enrique’s family return to their homes, while keeping them safe. </a:t>
            </a:r>
            <a:endParaRPr lang="en-GB" sz="1800" dirty="0">
              <a:effectLst/>
              <a:latin typeface="Times New Roman" panose="02020603050405020304" pitchFamily="18" charset="0"/>
              <a:ea typeface="Times New Roman" panose="02020603050405020304" pitchFamily="18" charset="0"/>
            </a:endParaRPr>
          </a:p>
          <a:p>
            <a:pPr fontAlgn="base"/>
            <a:endParaRPr lang="en-GB" sz="1800" dirty="0">
              <a:solidFill>
                <a:srgbClr val="000000"/>
              </a:solidFill>
              <a:effectLst/>
              <a:latin typeface="Calibri" panose="020F0502020204030204" pitchFamily="34" charset="0"/>
              <a:ea typeface="Times New Roman" panose="02020603050405020304" pitchFamily="18" charset="0"/>
            </a:endParaRPr>
          </a:p>
          <a:p>
            <a:pPr fontAlgn="base"/>
            <a:r>
              <a:rPr lang="en-GB" sz="1800" dirty="0">
                <a:solidFill>
                  <a:srgbClr val="000000"/>
                </a:solidFill>
                <a:effectLst/>
                <a:latin typeface="Calibri" panose="020F0502020204030204" pitchFamily="34" charset="0"/>
                <a:ea typeface="Times New Roman" panose="02020603050405020304" pitchFamily="18" charset="0"/>
              </a:rPr>
              <a:t>Enrique told SCIAF “</a:t>
            </a:r>
            <a:r>
              <a:rPr lang="en-GB" sz="1800" i="1" dirty="0">
                <a:solidFill>
                  <a:srgbClr val="000000"/>
                </a:solidFill>
                <a:effectLst/>
                <a:latin typeface="Calibri" panose="020F0502020204030204" pitchFamily="34" charset="0"/>
                <a:ea typeface="Times New Roman" panose="02020603050405020304" pitchFamily="18" charset="0"/>
              </a:rPr>
              <a:t>for those that finally returned to their homes, the state did not help – the Church, however, has helped us return with all their might. Their presence has helped guard us from the armed groups that still operate here.”   </a:t>
            </a:r>
            <a:endParaRPr lang="en-GB" sz="1800" i="1" dirty="0">
              <a:effectLst/>
              <a:latin typeface="Times New Roman" panose="02020603050405020304" pitchFamily="18" charset="0"/>
              <a:ea typeface="Times New Roman" panose="02020603050405020304" pitchFamily="18" charset="0"/>
            </a:endParaRPr>
          </a:p>
          <a:p>
            <a:pPr fontAlgn="base"/>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16</a:t>
            </a:fld>
            <a:endParaRPr lang="en-US"/>
          </a:p>
        </p:txBody>
      </p:sp>
    </p:spTree>
    <p:extLst>
      <p:ext uri="{BB962C8B-B14F-4D97-AF65-F5344CB8AC3E}">
        <p14:creationId xmlns:p14="http://schemas.microsoft.com/office/powerpoint/2010/main" val="2684981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813F7-4194-81CA-4C70-966654DB73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BC9D-5484-3CB3-F535-785528975A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6B2C33-ACC7-9E31-7267-CC998320123D}"/>
              </a:ext>
            </a:extLst>
          </p:cNvPr>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2800" b="1" dirty="0"/>
              <a:t>Read aloud script:</a:t>
            </a:r>
          </a:p>
          <a:p>
            <a:pPr fontAlgn="base"/>
            <a:r>
              <a:rPr lang="en-US" sz="2800" b="0" i="0" dirty="0">
                <a:solidFill>
                  <a:srgbClr val="4A4A49"/>
                </a:solidFill>
                <a:effectLst/>
                <a:latin typeface="Rubik" panose="020B0604020202020204" charset="-79"/>
                <a:cs typeface="Rubik" panose="020B0604020202020204" charset="-79"/>
              </a:rPr>
              <a:t>The conflict has forced families from their homes all along the River Atrato, often separating families who have nowhere to go. </a:t>
            </a:r>
          </a:p>
          <a:p>
            <a:pPr fontAlgn="base"/>
            <a:r>
              <a:rPr lang="en-US" sz="2800" b="0" i="0" dirty="0">
                <a:solidFill>
                  <a:srgbClr val="4A4A49"/>
                </a:solidFill>
                <a:effectLst/>
                <a:latin typeface="Rubik" panose="020B0604020202020204" charset="-79"/>
                <a:cs typeface="Rubik" panose="020B0604020202020204" charset="-79"/>
              </a:rPr>
              <a:t>SCIAF offer safe places for children to play, to engage with music, art and sports activities</a:t>
            </a:r>
            <a:r>
              <a:rPr lang="en-GB" sz="2800" b="0" i="0" dirty="0">
                <a:solidFill>
                  <a:srgbClr val="4A4A49"/>
                </a:solidFill>
                <a:effectLst/>
                <a:latin typeface="Rubik" panose="020B0604020202020204" charset="-79"/>
                <a:cs typeface="Rubik" panose="020B0604020202020204" charset="-79"/>
              </a:rPr>
              <a:t>. </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a:extLst>
              <a:ext uri="{FF2B5EF4-FFF2-40B4-BE49-F238E27FC236}">
                <a16:creationId xmlns:a16="http://schemas.microsoft.com/office/drawing/2014/main" id="{2856EA9F-7FC4-DDF9-CCCD-97D2DCF5EE72}"/>
              </a:ext>
            </a:extLst>
          </p:cNvPr>
          <p:cNvSpPr>
            <a:spLocks noGrp="1"/>
          </p:cNvSpPr>
          <p:nvPr>
            <p:ph type="sldNum" sz="quarter" idx="10"/>
          </p:nvPr>
        </p:nvSpPr>
        <p:spPr/>
        <p:txBody>
          <a:bodyPr/>
          <a:lstStyle/>
          <a:p>
            <a:fld id="{E12DBF2C-C93A-FD4E-BA14-EA660F09FC35}" type="slidenum">
              <a:rPr lang="en-US" smtClean="0"/>
              <a:t>17</a:t>
            </a:fld>
            <a:endParaRPr lang="en-US"/>
          </a:p>
        </p:txBody>
      </p:sp>
    </p:spTree>
    <p:extLst>
      <p:ext uri="{BB962C8B-B14F-4D97-AF65-F5344CB8AC3E}">
        <p14:creationId xmlns:p14="http://schemas.microsoft.com/office/powerpoint/2010/main" val="2283600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94CF9C-307C-7969-525D-735FD7B0AA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329058-7D29-86BA-87B6-C38CBD3E1D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B1D8F6-3223-12A7-19D5-EF8022287B6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Read aloud script:</a:t>
            </a:r>
          </a:p>
          <a:p>
            <a:r>
              <a:rPr lang="en-GB" dirty="0"/>
              <a:t>SCIAF help people in Colombia, and around the world to have a brighter future.</a:t>
            </a:r>
          </a:p>
        </p:txBody>
      </p:sp>
      <p:sp>
        <p:nvSpPr>
          <p:cNvPr id="4" name="Slide Number Placeholder 3">
            <a:extLst>
              <a:ext uri="{FF2B5EF4-FFF2-40B4-BE49-F238E27FC236}">
                <a16:creationId xmlns:a16="http://schemas.microsoft.com/office/drawing/2014/main" id="{CDBE7759-C54D-5BE9-BE0D-54979062661A}"/>
              </a:ext>
            </a:extLst>
          </p:cNvPr>
          <p:cNvSpPr>
            <a:spLocks noGrp="1"/>
          </p:cNvSpPr>
          <p:nvPr>
            <p:ph type="sldNum" sz="quarter" idx="10"/>
          </p:nvPr>
        </p:nvSpPr>
        <p:spPr/>
        <p:txBody>
          <a:bodyPr/>
          <a:lstStyle/>
          <a:p>
            <a:fld id="{E12DBF2C-C93A-FD4E-BA14-EA660F09FC35}" type="slidenum">
              <a:rPr lang="en-US" smtClean="0"/>
              <a:t>18</a:t>
            </a:fld>
            <a:endParaRPr lang="en-US"/>
          </a:p>
        </p:txBody>
      </p:sp>
    </p:spTree>
    <p:extLst>
      <p:ext uri="{BB962C8B-B14F-4D97-AF65-F5344CB8AC3E}">
        <p14:creationId xmlns:p14="http://schemas.microsoft.com/office/powerpoint/2010/main" val="26619467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Reader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Use this slide to tell the audience how your school are supporting SCIAF this Lent and ask them to join in your efforts to learn, pray and act for global justice.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Read aloud script:</a:t>
            </a:r>
          </a:p>
          <a:p>
            <a:r>
              <a:rPr lang="en-GB" dirty="0"/>
              <a:t>This Lent our school are supporting SCIAF.</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4092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Read aloud script:</a:t>
            </a:r>
          </a:p>
          <a:p>
            <a:r>
              <a:rPr lang="en-GB" dirty="0"/>
              <a:t>Evey year, through SCIAF help over 1 million people to recover from disaster and to have a brighter future. </a:t>
            </a:r>
          </a:p>
          <a:p>
            <a:r>
              <a:rPr lang="en-GB" dirty="0"/>
              <a:t>This year is a special Jubilee year for the Catholic Church, where we are invited to be pilgrims of hope showing care for others and living out our faith. </a:t>
            </a:r>
          </a:p>
        </p:txBody>
      </p:sp>
      <p:sp>
        <p:nvSpPr>
          <p:cNvPr id="4" name="Slide Number Placeholder 3"/>
          <p:cNvSpPr>
            <a:spLocks noGrp="1"/>
          </p:cNvSpPr>
          <p:nvPr>
            <p:ph type="sldNum" sz="quarter" idx="10"/>
          </p:nvPr>
        </p:nvSpPr>
        <p:spPr/>
        <p:txBody>
          <a:bodyPr/>
          <a:lstStyle/>
          <a:p>
            <a:fld id="{E12DBF2C-C93A-FD4E-BA14-EA660F09FC35}" type="slidenum">
              <a:rPr lang="en-US" smtClean="0"/>
              <a:t>2</a:t>
            </a:fld>
            <a:endParaRPr lang="en-US"/>
          </a:p>
        </p:txBody>
      </p:sp>
    </p:spTree>
    <p:extLst>
      <p:ext uri="{BB962C8B-B14F-4D97-AF65-F5344CB8AC3E}">
        <p14:creationId xmlns:p14="http://schemas.microsoft.com/office/powerpoint/2010/main" val="42537576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A575D-61E2-B2B6-AC6A-834258E222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BE4321-DE32-74F0-2F69-153073069F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A61C92-1476-6EF9-4556-B9192E61151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Reader notes:</a:t>
            </a:r>
          </a:p>
          <a:p>
            <a:r>
              <a:rPr lang="en-GB" dirty="0"/>
              <a:t>Say this prayer together.</a:t>
            </a:r>
          </a:p>
        </p:txBody>
      </p:sp>
      <p:sp>
        <p:nvSpPr>
          <p:cNvPr id="4" name="Slide Number Placeholder 3">
            <a:extLst>
              <a:ext uri="{FF2B5EF4-FFF2-40B4-BE49-F238E27FC236}">
                <a16:creationId xmlns:a16="http://schemas.microsoft.com/office/drawing/2014/main" id="{E69F0293-2715-6D42-E67A-9AB25BE76B59}"/>
              </a:ext>
            </a:extLst>
          </p:cNvPr>
          <p:cNvSpPr>
            <a:spLocks noGrp="1"/>
          </p:cNvSpPr>
          <p:nvPr>
            <p:ph type="sldNum" sz="quarter" idx="10"/>
          </p:nvPr>
        </p:nvSpPr>
        <p:spPr/>
        <p:txBody>
          <a:bodyPr/>
          <a:lstStyle/>
          <a:p>
            <a:fld id="{E12DBF2C-C93A-FD4E-BA14-EA660F09FC35}" type="slidenum">
              <a:rPr lang="en-US" smtClean="0"/>
              <a:t>20</a:t>
            </a:fld>
            <a:endParaRPr lang="en-US"/>
          </a:p>
        </p:txBody>
      </p:sp>
    </p:spTree>
    <p:extLst>
      <p:ext uri="{BB962C8B-B14F-4D97-AF65-F5344CB8AC3E}">
        <p14:creationId xmlns:p14="http://schemas.microsoft.com/office/powerpoint/2010/main" val="30731572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Thank you.</a:t>
            </a:r>
          </a:p>
        </p:txBody>
      </p:sp>
      <p:sp>
        <p:nvSpPr>
          <p:cNvPr id="4" name="Slide Number Placeholder 3"/>
          <p:cNvSpPr>
            <a:spLocks noGrp="1"/>
          </p:cNvSpPr>
          <p:nvPr>
            <p:ph type="sldNum" sz="quarter" idx="10"/>
          </p:nvPr>
        </p:nvSpPr>
        <p:spPr/>
        <p:txBody>
          <a:bodyPr/>
          <a:lstStyle/>
          <a:p>
            <a:fld id="{E12DBF2C-C93A-FD4E-BA14-EA660F09FC35}" type="slidenum">
              <a:rPr lang="en-US" smtClean="0"/>
              <a:t>21</a:t>
            </a:fld>
            <a:endParaRPr lang="en-US"/>
          </a:p>
        </p:txBody>
      </p:sp>
    </p:spTree>
    <p:extLst>
      <p:ext uri="{BB962C8B-B14F-4D97-AF65-F5344CB8AC3E}">
        <p14:creationId xmlns:p14="http://schemas.microsoft.com/office/powerpoint/2010/main" val="2004939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Read aloud script: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One way we can do this is through supporting SCIAF this Lent. </a:t>
            </a:r>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643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D0682-8B08-1F38-9D5F-57A52CE9CC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7F42CE-A903-6CBA-FDD0-29C20D612F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4F1145-AA7B-9505-8969-B6D1C0190CB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Read aloud script: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SCIAF work here in Scotland educating people in schools and parishes about global issues and campaigning for a more just world. </a:t>
            </a:r>
          </a:p>
          <a:p>
            <a:endParaRPr lang="en-GB" dirty="0"/>
          </a:p>
          <a:p>
            <a:r>
              <a:rPr lang="en-GB" dirty="0"/>
              <a:t>SCIAF’s work around the world focuses on helping people grow enough food to eat, get clean water to drink and helping to make communities safe for everyone.</a:t>
            </a:r>
          </a:p>
          <a:p>
            <a:r>
              <a:rPr lang="en-GB" dirty="0"/>
              <a:t>They also respond to global emergencies like floods and droughts and provide aid for refugees during conflicts.</a:t>
            </a:r>
          </a:p>
        </p:txBody>
      </p:sp>
      <p:sp>
        <p:nvSpPr>
          <p:cNvPr id="4" name="Slide Number Placeholder 3">
            <a:extLst>
              <a:ext uri="{FF2B5EF4-FFF2-40B4-BE49-F238E27FC236}">
                <a16:creationId xmlns:a16="http://schemas.microsoft.com/office/drawing/2014/main" id="{C1C61A42-F967-D9D2-F81E-272F608F6BA5}"/>
              </a:ext>
            </a:extLst>
          </p:cNvPr>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6744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Read aloud script: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Calibri" panose="020F0502020204030204" pitchFamily="34" charset="0"/>
              </a:rPr>
              <a:t>Every year schools and parishes across Scotland donate to the WEE BOX appeal at Lent.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Calibri" panose="020F0502020204030204" pitchFamily="34" charset="0"/>
              </a:rPr>
              <a:t>This year’s WEE BOX focuses on SCIAF’s work in Colombia.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Colombia is the fourth largest country in South America. It has natural resources like oil, gold, silver, emeralds, platinum, and coal. However, the society in Colombia is very unequal, with big differences between rich areas and poorer communities.</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E12DBF2C-C93A-FD4E-BA14-EA660F09FC35}" type="slidenum">
              <a:rPr lang="en-US" smtClean="0"/>
              <a:t>5</a:t>
            </a:fld>
            <a:endParaRPr lang="en-US"/>
          </a:p>
        </p:txBody>
      </p:sp>
    </p:spTree>
    <p:extLst>
      <p:ext uri="{BB962C8B-B14F-4D97-AF65-F5344CB8AC3E}">
        <p14:creationId xmlns:p14="http://schemas.microsoft.com/office/powerpoint/2010/main" val="2580735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Read aloud script: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SCIAF work through local partners including the local Catholic Church in Colombia.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bg1"/>
                </a:solidFill>
                <a:latin typeface="Rubik" pitchFamily="2" charset="-79"/>
                <a:ea typeface="Colby StBlk" pitchFamily="2" charset="77"/>
                <a:cs typeface="Rubik" pitchFamily="2" charset="-79"/>
              </a:rPr>
              <a:t>The Catholic Church in Colombia serves over 47 million Colombians - </a:t>
            </a:r>
            <a:r>
              <a:rPr lang="en-US" dirty="0"/>
              <a:t>over 93% of the population -</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bg1"/>
                </a:solidFill>
                <a:latin typeface="Rubik" pitchFamily="2" charset="-79"/>
                <a:ea typeface="Colby StBlk" pitchFamily="2" charset="77"/>
                <a:cs typeface="Rubik" pitchFamily="2" charset="-79"/>
              </a:rPr>
              <a:t>in 65 Dioceses.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chemeClr val="bg1"/>
              </a:solidFill>
              <a:latin typeface="Rubik" pitchFamily="2" charset="-79"/>
              <a:ea typeface="Colby StBlk" pitchFamily="2" charset="77"/>
              <a:cs typeface="Rubik" pitchFamily="2" charset="-79"/>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bg1"/>
                </a:solidFill>
                <a:latin typeface="Rubik" pitchFamily="2" charset="-79"/>
                <a:ea typeface="Colby StBlk" pitchFamily="2" charset="77"/>
                <a:cs typeface="Rubik" pitchFamily="2" charset="-79"/>
              </a:rPr>
              <a:t>This is Fr Daniel, he is a parish priest in </a:t>
            </a:r>
            <a:r>
              <a:rPr lang="en-US" dirty="0"/>
              <a:t>Chocó </a:t>
            </a:r>
            <a:r>
              <a:rPr lang="en-US" i="1" dirty="0"/>
              <a:t>(</a:t>
            </a:r>
            <a:r>
              <a:rPr lang="en-GB" i="1" dirty="0"/>
              <a:t>Cho-KOH)</a:t>
            </a:r>
            <a:r>
              <a:rPr lang="en-US" dirty="0"/>
              <a:t>, one of the poorest parts of Colombia.</a:t>
            </a:r>
            <a:endParaRPr lang="en-GB" sz="1200" b="0" dirty="0">
              <a:solidFill>
                <a:schemeClr val="bg1"/>
              </a:solidFill>
              <a:latin typeface="Rubik" pitchFamily="2" charset="-79"/>
              <a:ea typeface="Colby StBlk" pitchFamily="2" charset="77"/>
              <a:cs typeface="Rubik" pitchFamily="2" charset="-79"/>
            </a:endParaRPr>
          </a:p>
        </p:txBody>
      </p:sp>
      <p:sp>
        <p:nvSpPr>
          <p:cNvPr id="4" name="Slide Number Placeholder 3"/>
          <p:cNvSpPr>
            <a:spLocks noGrp="1"/>
          </p:cNvSpPr>
          <p:nvPr>
            <p:ph type="sldNum" sz="quarter" idx="10"/>
          </p:nvPr>
        </p:nvSpPr>
        <p:spPr/>
        <p:txBody>
          <a:bodyPr/>
          <a:lstStyle/>
          <a:p>
            <a:fld id="{E12DBF2C-C93A-FD4E-BA14-EA660F09FC35}" type="slidenum">
              <a:rPr lang="en-US" smtClean="0"/>
              <a:t>6</a:t>
            </a:fld>
            <a:endParaRPr lang="en-US"/>
          </a:p>
        </p:txBody>
      </p:sp>
    </p:spTree>
    <p:extLst>
      <p:ext uri="{BB962C8B-B14F-4D97-AF65-F5344CB8AC3E}">
        <p14:creationId xmlns:p14="http://schemas.microsoft.com/office/powerpoint/2010/main" val="3015915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Read aloud script:</a:t>
            </a:r>
          </a:p>
          <a:p>
            <a:r>
              <a:rPr lang="en-US" dirty="0"/>
              <a:t>Even though Colombia is a beautiful country with amazing rivers and forests, many people face violence because of dangerous gangs.</a:t>
            </a:r>
          </a:p>
          <a:p>
            <a:endParaRPr lang="en-US" dirty="0"/>
          </a:p>
          <a:p>
            <a:r>
              <a:rPr lang="en-US" dirty="0"/>
              <a:t>For those living along the River Atrato </a:t>
            </a:r>
            <a:r>
              <a:rPr lang="en-US" i="1" dirty="0"/>
              <a:t>(</a:t>
            </a:r>
            <a:r>
              <a:rPr lang="en-GB" i="1" dirty="0"/>
              <a:t>Ah-TRAH-</a:t>
            </a:r>
            <a:r>
              <a:rPr lang="en-GB" i="1" dirty="0" err="1"/>
              <a:t>toh</a:t>
            </a:r>
            <a:r>
              <a:rPr lang="en-GB" i="1" dirty="0"/>
              <a:t>) </a:t>
            </a:r>
            <a:r>
              <a:rPr lang="en-US" dirty="0"/>
              <a:t>in northwest Colombia, the river is a vital part of their lives. </a:t>
            </a:r>
          </a:p>
        </p:txBody>
      </p:sp>
      <p:sp>
        <p:nvSpPr>
          <p:cNvPr id="4" name="Slide Number Placeholder 3"/>
          <p:cNvSpPr>
            <a:spLocks noGrp="1"/>
          </p:cNvSpPr>
          <p:nvPr>
            <p:ph type="sldNum" sz="quarter" idx="10"/>
          </p:nvPr>
        </p:nvSpPr>
        <p:spPr/>
        <p:txBody>
          <a:bodyPr/>
          <a:lstStyle/>
          <a:p>
            <a:fld id="{E12DBF2C-C93A-FD4E-BA14-EA660F09FC35}" type="slidenum">
              <a:rPr lang="en-US" smtClean="0"/>
              <a:t>7</a:t>
            </a:fld>
            <a:endParaRPr lang="en-US"/>
          </a:p>
        </p:txBody>
      </p:sp>
    </p:spTree>
    <p:extLst>
      <p:ext uri="{BB962C8B-B14F-4D97-AF65-F5344CB8AC3E}">
        <p14:creationId xmlns:p14="http://schemas.microsoft.com/office/powerpoint/2010/main" val="3990633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A156EA-63E7-7C9A-117B-5CA75DCC36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EF02D1-5ABF-DEE9-6AB7-9ACAB8E300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83134F-BE5A-2486-028A-CFC0D1FB5E2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Read aloud script: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is </a:t>
            </a:r>
            <a:r>
              <a:rPr lang="en-GB" dirty="0" err="1"/>
              <a:t>Arcadio</a:t>
            </a:r>
            <a:r>
              <a:rPr lang="en-GB" dirty="0"/>
              <a:t> (Ahr-CAH-dee-oh). He grows cocoa in a very rural area in Colombia.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He takes his cocoa by boat to sell to communities along the </a:t>
            </a:r>
            <a:r>
              <a:rPr lang="en-US" dirty="0"/>
              <a:t>River Atrato </a:t>
            </a:r>
            <a:r>
              <a:rPr lang="en-US" i="1" dirty="0"/>
              <a:t>(</a:t>
            </a:r>
            <a:r>
              <a:rPr lang="en-GB" i="1" dirty="0"/>
              <a:t>Ah-TRAH-</a:t>
            </a:r>
            <a:r>
              <a:rPr lang="en-GB" i="1" dirty="0" err="1"/>
              <a:t>toh</a:t>
            </a:r>
            <a:r>
              <a:rPr lang="en-GB" i="1" dirty="0"/>
              <a:t>). </a:t>
            </a:r>
            <a:endParaRPr lang="en-GB" dirty="0"/>
          </a:p>
        </p:txBody>
      </p:sp>
      <p:sp>
        <p:nvSpPr>
          <p:cNvPr id="4" name="Slide Number Placeholder 3">
            <a:extLst>
              <a:ext uri="{FF2B5EF4-FFF2-40B4-BE49-F238E27FC236}">
                <a16:creationId xmlns:a16="http://schemas.microsoft.com/office/drawing/2014/main" id="{9853F43B-E66C-7B64-39F2-5F4875596B15}"/>
              </a:ext>
            </a:extLst>
          </p:cNvPr>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3485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E4BC7D-D681-45CD-E883-2F3261C94E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071FD5-F22C-7B3B-7127-BBE2505D8F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7FB503-63FF-54B2-7D53-2B8E4A1DCD3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Read aloud script: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Many communities who live along the </a:t>
            </a:r>
            <a:r>
              <a:rPr lang="en-US" dirty="0"/>
              <a:t>river </a:t>
            </a:r>
            <a:r>
              <a:rPr lang="en-GB" dirty="0"/>
              <a:t>depend on it every day.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Fr Daniel travels by boat to meet people living along the river.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A1FFD269-F567-8622-0495-8F083711D719}"/>
              </a:ext>
            </a:extLst>
          </p:cNvPr>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320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56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26829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130665"/>
      </p:ext>
    </p:extLst>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0C8222-DB94-0D0E-E2A0-F461184FE5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4" name="Rectangle 3">
            <a:extLst>
              <a:ext uri="{FF2B5EF4-FFF2-40B4-BE49-F238E27FC236}">
                <a16:creationId xmlns:a16="http://schemas.microsoft.com/office/drawing/2014/main" id="{BF83C104-874B-70A2-A3B9-5FA355080619}"/>
              </a:ext>
            </a:extLst>
          </p:cNvPr>
          <p:cNvSpPr/>
          <p:nvPr/>
        </p:nvSpPr>
        <p:spPr>
          <a:xfrm>
            <a:off x="0" y="4151586"/>
            <a:ext cx="9144000" cy="2706414"/>
          </a:xfrm>
          <a:prstGeom prst="rect">
            <a:avLst/>
          </a:prstGeom>
          <a:gradFill>
            <a:gsLst>
              <a:gs pos="0">
                <a:srgbClr val="000000">
                  <a:alpha val="0"/>
                </a:srgbClr>
              </a:gs>
              <a:gs pos="100000">
                <a:srgbClr val="000000">
                  <a:alpha val="8000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14ED4102-E4BA-ADC6-8AA4-FE39D56B3EA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9940"/>
            <a:ext cx="3213235" cy="2892560"/>
          </a:xfrm>
          <a:prstGeom prst="rect">
            <a:avLst/>
          </a:prstGeom>
        </p:spPr>
      </p:pic>
      <p:pic>
        <p:nvPicPr>
          <p:cNvPr id="11" name="Picture 10" descr="A logo of a company&#10;&#10;Description automatically generated">
            <a:extLst>
              <a:ext uri="{FF2B5EF4-FFF2-40B4-BE49-F238E27FC236}">
                <a16:creationId xmlns:a16="http://schemas.microsoft.com/office/drawing/2014/main" id="{0885C579-310B-C45D-F785-3F6537E74E1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688959" y="4403376"/>
            <a:ext cx="2455041" cy="2454624"/>
          </a:xfrm>
          <a:prstGeom prst="rect">
            <a:avLst/>
          </a:prstGeom>
        </p:spPr>
      </p:pic>
      <p:pic>
        <p:nvPicPr>
          <p:cNvPr id="12" name="Graphic 11">
            <a:extLst>
              <a:ext uri="{FF2B5EF4-FFF2-40B4-BE49-F238E27FC236}">
                <a16:creationId xmlns:a16="http://schemas.microsoft.com/office/drawing/2014/main" id="{6B27C29A-8924-5A95-1DB3-25F531D4BC4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63533" y="5944290"/>
            <a:ext cx="1600203" cy="571501"/>
          </a:xfrm>
          <a:prstGeom prst="rect">
            <a:avLst/>
          </a:prstGeom>
        </p:spPr>
      </p:pic>
      <p:sp>
        <p:nvSpPr>
          <p:cNvPr id="3" name="TextBox 2">
            <a:extLst>
              <a:ext uri="{FF2B5EF4-FFF2-40B4-BE49-F238E27FC236}">
                <a16:creationId xmlns:a16="http://schemas.microsoft.com/office/drawing/2014/main" id="{42031671-349D-1443-AB69-1A462E511944}"/>
              </a:ext>
            </a:extLst>
          </p:cNvPr>
          <p:cNvSpPr txBox="1"/>
          <p:nvPr/>
        </p:nvSpPr>
        <p:spPr>
          <a:xfrm>
            <a:off x="467929" y="571178"/>
            <a:ext cx="4299857" cy="1141916"/>
          </a:xfrm>
          <a:prstGeom prst="rect">
            <a:avLst/>
          </a:prstGeom>
          <a:noFill/>
        </p:spPr>
        <p:txBody>
          <a:bodyPr wrap="square" rtlCol="0">
            <a:spAutoFit/>
          </a:bodyPr>
          <a:lstStyle/>
          <a:p>
            <a:pPr marL="0" marR="0" lvl="0" indent="0" algn="l" defTabSz="457200" rtl="0" eaLnBrk="1" fontAlgn="auto" latinLnBrk="0" hangingPunct="1">
              <a:lnSpc>
                <a:spcPts val="2740"/>
              </a:lnSpc>
              <a:spcBef>
                <a:spcPts val="0"/>
              </a:spcBef>
              <a:spcAft>
                <a:spcPts val="0"/>
              </a:spcAft>
              <a:buClrTx/>
              <a:buSzTx/>
              <a:buFontTx/>
              <a:buNone/>
              <a:tabLst/>
              <a:defRPr/>
            </a:pPr>
            <a:r>
              <a:rPr kumimoji="0" lang="en-GB" sz="3000" b="1" i="0" u="none" strike="noStrike" kern="1200" cap="none" spc="0" normalizeH="0" baseline="0" noProof="0" dirty="0">
                <a:ln>
                  <a:noFill/>
                </a:ln>
                <a:solidFill>
                  <a:prstClr val="white"/>
                </a:solidFill>
                <a:effectLst/>
                <a:uLnTx/>
                <a:uFillTx/>
                <a:latin typeface="Rubik Black" pitchFamily="2" charset="-79"/>
                <a:ea typeface="Colby StBlk" pitchFamily="2" charset="77"/>
                <a:cs typeface="Rubik Black" pitchFamily="2" charset="-79"/>
              </a:rPr>
              <a:t>WEE BOX 2025</a:t>
            </a:r>
          </a:p>
          <a:p>
            <a:pPr marL="0" marR="0" lvl="0" indent="0" algn="l" defTabSz="457200" rtl="0" eaLnBrk="1" fontAlgn="auto" latinLnBrk="0" hangingPunct="1">
              <a:lnSpc>
                <a:spcPts val="2740"/>
              </a:lnSpc>
              <a:spcBef>
                <a:spcPts val="0"/>
              </a:spcBef>
              <a:spcAft>
                <a:spcPts val="0"/>
              </a:spcAft>
              <a:buClrTx/>
              <a:buSzTx/>
              <a:buFontTx/>
              <a:buNone/>
              <a:tabLst/>
              <a:defRPr/>
            </a:pPr>
            <a:r>
              <a:rPr lang="en-GB" sz="3000" b="1" dirty="0">
                <a:solidFill>
                  <a:prstClr val="white"/>
                </a:solidFill>
                <a:latin typeface="Rubik Black" pitchFamily="2" charset="-79"/>
                <a:ea typeface="Colby StBlk" pitchFamily="2" charset="77"/>
                <a:cs typeface="Rubik Black" pitchFamily="2" charset="-79"/>
              </a:rPr>
              <a:t>PRIMARY</a:t>
            </a:r>
            <a:endParaRPr kumimoji="0" lang="en-GB" sz="3000" b="1" i="0" u="none" strike="noStrike" kern="1200" cap="none" spc="0" normalizeH="0" baseline="0" noProof="0" dirty="0">
              <a:ln>
                <a:noFill/>
              </a:ln>
              <a:solidFill>
                <a:prstClr val="white"/>
              </a:solidFill>
              <a:effectLst/>
              <a:uLnTx/>
              <a:uFillTx/>
              <a:latin typeface="Rubik Black" pitchFamily="2" charset="-79"/>
              <a:ea typeface="Colby StBlk" pitchFamily="2" charset="77"/>
              <a:cs typeface="Rubik Black" pitchFamily="2" charset="-79"/>
            </a:endParaRPr>
          </a:p>
          <a:p>
            <a:pPr marL="0" marR="0" lvl="0" indent="0" algn="l" defTabSz="457200" rtl="0" eaLnBrk="1" fontAlgn="auto" latinLnBrk="0" hangingPunct="1">
              <a:lnSpc>
                <a:spcPts val="2740"/>
              </a:lnSpc>
              <a:spcBef>
                <a:spcPts val="0"/>
              </a:spcBef>
              <a:spcAft>
                <a:spcPts val="0"/>
              </a:spcAft>
              <a:buClrTx/>
              <a:buSzTx/>
              <a:buFontTx/>
              <a:buNone/>
              <a:tabLst/>
              <a:defRPr/>
            </a:pPr>
            <a:r>
              <a:rPr kumimoji="0" lang="en-GB" sz="3000" b="1" i="0" u="none" strike="noStrike" kern="1200" cap="none" spc="0" normalizeH="0" baseline="0" noProof="0" dirty="0">
                <a:ln>
                  <a:noFill/>
                </a:ln>
                <a:solidFill>
                  <a:prstClr val="white"/>
                </a:solidFill>
                <a:effectLst/>
                <a:uLnTx/>
                <a:uFillTx/>
                <a:latin typeface="Rubik Black" pitchFamily="2" charset="-79"/>
                <a:ea typeface="Colby StBlk" pitchFamily="2" charset="77"/>
                <a:cs typeface="Rubik Black" pitchFamily="2" charset="-79"/>
              </a:rPr>
              <a:t>ASSEMBLY</a:t>
            </a:r>
          </a:p>
        </p:txBody>
      </p:sp>
    </p:spTree>
    <p:extLst>
      <p:ext uri="{BB962C8B-B14F-4D97-AF65-F5344CB8AC3E}">
        <p14:creationId xmlns:p14="http://schemas.microsoft.com/office/powerpoint/2010/main" val="4958531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E0E77C-49DD-EA5E-6CDF-58A957DADC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4"/>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prstClr val="white"/>
                </a:solidFill>
                <a:effectLst/>
                <a:uLnTx/>
                <a:uFillTx/>
                <a:latin typeface="Rubik Black" pitchFamily="2" charset="-79"/>
                <a:ea typeface="Colby StBlk" pitchFamily="2" charset="77"/>
                <a:cs typeface="Rubik Black" pitchFamily="2" charset="-79"/>
              </a:rPr>
              <a:t>COLOMBIA</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6" name="Rectangle 5">
            <a:extLst>
              <a:ext uri="{FF2B5EF4-FFF2-40B4-BE49-F238E27FC236}">
                <a16:creationId xmlns:a16="http://schemas.microsoft.com/office/drawing/2014/main" id="{3957A6A8-633C-3B36-2BEC-0BE2CD815870}"/>
              </a:ext>
            </a:extLst>
          </p:cNvPr>
          <p:cNvSpPr/>
          <p:nvPr/>
        </p:nvSpPr>
        <p:spPr>
          <a:xfrm>
            <a:off x="5871412" y="2173178"/>
            <a:ext cx="2541068" cy="1877437"/>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b="1" dirty="0">
                <a:solidFill>
                  <a:prstClr val="white"/>
                </a:solidFill>
                <a:latin typeface="Rubik" panose="020B0604020202020204" charset="-79"/>
                <a:ea typeface="Colby StBlk" pitchFamily="2" charset="77"/>
                <a:cs typeface="Rubik" panose="020B0604020202020204" charset="-79"/>
              </a:rPr>
              <a:t>Fr John runs a youth group where young people put faith into action. </a:t>
            </a:r>
            <a:endParaRPr kumimoji="0" lang="en-GB" sz="2000" b="1" i="0" u="none" strike="noStrike" kern="1200" cap="none" spc="0" normalizeH="0" baseline="0" noProof="0" dirty="0">
              <a:ln>
                <a:noFill/>
              </a:ln>
              <a:solidFill>
                <a:prstClr val="white"/>
              </a:solidFill>
              <a:effectLst/>
              <a:uLnTx/>
              <a:uFillTx/>
              <a:latin typeface="Rubik" panose="020B0604020202020204" charset="-79"/>
              <a:ea typeface="Colby StBlk" pitchFamily="2" charset="77"/>
              <a:cs typeface="Rubik" panose="020B0604020202020204" charset="-79"/>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dirty="0">
              <a:ln>
                <a:noFill/>
              </a:ln>
              <a:solidFill>
                <a:prstClr val="white"/>
              </a:solidFill>
              <a:effectLst/>
              <a:uLnTx/>
              <a:uFillTx/>
              <a:latin typeface="Rubik" pitchFamily="2" charset="-79"/>
              <a:ea typeface="Colby StBlk" pitchFamily="2" charset="77"/>
              <a:cs typeface="Rubik" pitchFamily="2" charset="-79"/>
            </a:endParaRPr>
          </a:p>
        </p:txBody>
      </p:sp>
      <p:sp>
        <p:nvSpPr>
          <p:cNvPr id="2" name="TextBox 1">
            <a:extLst>
              <a:ext uri="{FF2B5EF4-FFF2-40B4-BE49-F238E27FC236}">
                <a16:creationId xmlns:a16="http://schemas.microsoft.com/office/drawing/2014/main" id="{20E92C9D-42E5-7EBA-D7DB-78A7BC90B997}"/>
              </a:ext>
            </a:extLst>
          </p:cNvPr>
          <p:cNvSpPr txBox="1"/>
          <p:nvPr/>
        </p:nvSpPr>
        <p:spPr>
          <a:xfrm>
            <a:off x="8205518" y="6506729"/>
            <a:ext cx="1038942" cy="21544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white"/>
                </a:solidFill>
                <a:effectLst/>
                <a:uLnTx/>
                <a:uFillTx/>
                <a:latin typeface="Rubik" panose="020B0604020202020204" charset="-79"/>
                <a:ea typeface="+mn-ea"/>
                <a:cs typeface="Rubik" panose="020B0604020202020204" charset="-79"/>
              </a:rPr>
              <a:t>Fr John </a:t>
            </a:r>
          </a:p>
        </p:txBody>
      </p:sp>
    </p:spTree>
    <p:extLst>
      <p:ext uri="{BB962C8B-B14F-4D97-AF65-F5344CB8AC3E}">
        <p14:creationId xmlns:p14="http://schemas.microsoft.com/office/powerpoint/2010/main" val="1427132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76C55AF-0A57-66A4-C64B-5D76AB6296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4589"/>
          <a:stretch/>
        </p:blipFill>
        <p:spPr>
          <a:xfrm>
            <a:off x="0" y="1042465"/>
            <a:ext cx="9142857" cy="5815535"/>
          </a:xfrm>
          <a:prstGeom prst="rect">
            <a:avLst/>
          </a:prstGeom>
        </p:spPr>
      </p:pic>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4"/>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prstClr val="white"/>
                </a:solidFill>
                <a:effectLst/>
                <a:uLnTx/>
                <a:uFillTx/>
                <a:latin typeface="Rubik Black" pitchFamily="2" charset="-79"/>
                <a:ea typeface="Colby StBlk" pitchFamily="2" charset="77"/>
                <a:cs typeface="Rubik Black" pitchFamily="2" charset="-79"/>
              </a:rPr>
              <a:t>COLOMBIA</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3" name="Rounded Rectangle 2">
            <a:extLst>
              <a:ext uri="{FF2B5EF4-FFF2-40B4-BE49-F238E27FC236}">
                <a16:creationId xmlns:a16="http://schemas.microsoft.com/office/drawing/2014/main" id="{3CD6B541-4932-076A-73A5-741245218457}"/>
              </a:ext>
            </a:extLst>
          </p:cNvPr>
          <p:cNvSpPr/>
          <p:nvPr/>
        </p:nvSpPr>
        <p:spPr>
          <a:xfrm>
            <a:off x="5248371" y="5227667"/>
            <a:ext cx="3476618" cy="1174191"/>
          </a:xfrm>
          <a:prstGeom prst="roundRect">
            <a:avLst>
              <a:gd name="adj" fmla="val 3955"/>
            </a:avLst>
          </a:prstGeom>
          <a:solidFill>
            <a:srgbClr val="7097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1AA5FD6A-A655-AACA-457C-8EE4820F349E}"/>
              </a:ext>
            </a:extLst>
          </p:cNvPr>
          <p:cNvSpPr/>
          <p:nvPr/>
        </p:nvSpPr>
        <p:spPr>
          <a:xfrm>
            <a:off x="5320152" y="5306930"/>
            <a:ext cx="3333055" cy="1015663"/>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uLnTx/>
                <a:uFillTx/>
                <a:latin typeface="Rubik" pitchFamily="2" charset="-79"/>
                <a:ea typeface="Colby StBlk" pitchFamily="2" charset="77"/>
                <a:cs typeface="Rubik" pitchFamily="2" charset="-79"/>
              </a:rPr>
              <a:t>The Young Friends of the Planet –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uLnTx/>
                <a:uFillTx/>
                <a:latin typeface="Rubik" pitchFamily="2" charset="-79"/>
                <a:ea typeface="Colby StBlk" pitchFamily="2" charset="77"/>
                <a:cs typeface="Rubik" pitchFamily="2" charset="-79"/>
              </a:rPr>
              <a:t>“Amigos Del Planeta”</a:t>
            </a:r>
          </a:p>
        </p:txBody>
      </p:sp>
      <p:sp>
        <p:nvSpPr>
          <p:cNvPr id="11" name="TextBox 10">
            <a:extLst>
              <a:ext uri="{FF2B5EF4-FFF2-40B4-BE49-F238E27FC236}">
                <a16:creationId xmlns:a16="http://schemas.microsoft.com/office/drawing/2014/main" id="{2FE6EEA7-FE44-518E-3740-48B272AF142E}"/>
              </a:ext>
            </a:extLst>
          </p:cNvPr>
          <p:cNvSpPr txBox="1"/>
          <p:nvPr/>
        </p:nvSpPr>
        <p:spPr>
          <a:xfrm>
            <a:off x="139374" y="6294136"/>
            <a:ext cx="1038942" cy="21544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white"/>
                </a:solidFill>
                <a:effectLst/>
                <a:uLnTx/>
                <a:uFillTx/>
                <a:latin typeface="Rubik" panose="020B0604020202020204" charset="-79"/>
                <a:ea typeface="+mn-ea"/>
                <a:cs typeface="Rubik" panose="020B0604020202020204" charset="-79"/>
              </a:rPr>
              <a:t>Fr John</a:t>
            </a:r>
          </a:p>
        </p:txBody>
      </p:sp>
    </p:spTree>
    <p:extLst>
      <p:ext uri="{BB962C8B-B14F-4D97-AF65-F5344CB8AC3E}">
        <p14:creationId xmlns:p14="http://schemas.microsoft.com/office/powerpoint/2010/main" val="16370539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43" y="797480"/>
            <a:ext cx="9144000" cy="6060520"/>
          </a:xfrm>
          <a:prstGeom prst="rect">
            <a:avLst/>
          </a:prstGeom>
        </p:spPr>
      </p:pic>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9" name="TextBox 8">
            <a:extLst>
              <a:ext uri="{FF2B5EF4-FFF2-40B4-BE49-F238E27FC236}">
                <a16:creationId xmlns:a16="http://schemas.microsoft.com/office/drawing/2014/main" id="{AEACB975-D189-6A16-0FDD-87D2C46F9977}"/>
              </a:ext>
            </a:extLst>
          </p:cNvPr>
          <p:cNvSpPr txBox="1"/>
          <p:nvPr/>
        </p:nvSpPr>
        <p:spPr>
          <a:xfrm>
            <a:off x="293929" y="464052"/>
            <a:ext cx="5577482"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prstClr val="white"/>
                </a:solidFill>
                <a:effectLst/>
                <a:uLnTx/>
                <a:uFillTx/>
                <a:latin typeface="Rubik Black" pitchFamily="2" charset="-79"/>
                <a:ea typeface="Colby StBlk" pitchFamily="2" charset="77"/>
                <a:cs typeface="Rubik Black" pitchFamily="2" charset="-79"/>
              </a:rPr>
              <a:t>WEE BOX 2025</a:t>
            </a:r>
          </a:p>
        </p:txBody>
      </p:sp>
    </p:spTree>
    <p:extLst>
      <p:ext uri="{BB962C8B-B14F-4D97-AF65-F5344CB8AC3E}">
        <p14:creationId xmlns:p14="http://schemas.microsoft.com/office/powerpoint/2010/main" val="2458177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5999BD0-6BAD-9140-974D-8D89831BBD3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971883"/>
            <a:ext cx="9141714" cy="5886117"/>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WEE BOX 2025</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3" name="TextBox 2">
            <a:extLst>
              <a:ext uri="{FF2B5EF4-FFF2-40B4-BE49-F238E27FC236}">
                <a16:creationId xmlns:a16="http://schemas.microsoft.com/office/drawing/2014/main" id="{B2BEB4CA-C0C1-76C8-10A2-77201A8B6301}"/>
              </a:ext>
            </a:extLst>
          </p:cNvPr>
          <p:cNvSpPr txBox="1"/>
          <p:nvPr/>
        </p:nvSpPr>
        <p:spPr>
          <a:xfrm>
            <a:off x="7417272" y="1543384"/>
            <a:ext cx="1724442" cy="215444"/>
          </a:xfrm>
          <a:prstGeom prst="rect">
            <a:avLst/>
          </a:prstGeom>
          <a:noFill/>
        </p:spPr>
        <p:txBody>
          <a:bodyPr wrap="square" rtlCol="0">
            <a:spAutoFit/>
          </a:bodyPr>
          <a:lstStyle/>
          <a:p>
            <a:r>
              <a:rPr lang="en-GB" sz="800" dirty="0">
                <a:solidFill>
                  <a:schemeClr val="bg1"/>
                </a:solidFill>
                <a:latin typeface="Rubik" panose="020B0604020202020204" charset="-79"/>
                <a:cs typeface="Rubik" panose="020B0604020202020204" charset="-79"/>
              </a:rPr>
              <a:t>Parishioners in Colombia</a:t>
            </a:r>
          </a:p>
        </p:txBody>
      </p:sp>
    </p:spTree>
    <p:extLst>
      <p:ext uri="{BB962C8B-B14F-4D97-AF65-F5344CB8AC3E}">
        <p14:creationId xmlns:p14="http://schemas.microsoft.com/office/powerpoint/2010/main" val="2373438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BA9890-CFEB-5040-B462-8AA28B668B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971883"/>
            <a:ext cx="9144000" cy="5886117"/>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WEE BOX 2025</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6" name="Rounded Rectangle 5">
            <a:extLst>
              <a:ext uri="{FF2B5EF4-FFF2-40B4-BE49-F238E27FC236}">
                <a16:creationId xmlns:a16="http://schemas.microsoft.com/office/drawing/2014/main" id="{BD3F56FF-FA23-5024-AB0F-425736D7CF3F}"/>
              </a:ext>
            </a:extLst>
          </p:cNvPr>
          <p:cNvSpPr/>
          <p:nvPr/>
        </p:nvSpPr>
        <p:spPr>
          <a:xfrm>
            <a:off x="6135408" y="1784909"/>
            <a:ext cx="2589581" cy="3004261"/>
          </a:xfrm>
          <a:prstGeom prst="roundRect">
            <a:avLst>
              <a:gd name="adj" fmla="val 3955"/>
            </a:avLst>
          </a:prstGeom>
          <a:solidFill>
            <a:srgbClr val="FEC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CD0B304-682F-3C23-7999-4B65357F8E4D}"/>
              </a:ext>
            </a:extLst>
          </p:cNvPr>
          <p:cNvSpPr/>
          <p:nvPr/>
        </p:nvSpPr>
        <p:spPr>
          <a:xfrm>
            <a:off x="6278971" y="1957278"/>
            <a:ext cx="2306230" cy="2677656"/>
          </a:xfrm>
          <a:prstGeom prst="rect">
            <a:avLst/>
          </a:prstGeom>
        </p:spPr>
        <p:txBody>
          <a:bodyPr wrap="square">
            <a:spAutoFit/>
          </a:bodyPr>
          <a:lstStyle/>
          <a:p>
            <a:pPr algn="ctr"/>
            <a:r>
              <a:rPr lang="en-GB" sz="2800" b="1" dirty="0">
                <a:latin typeface="Rubik" pitchFamily="2" charset="-79"/>
                <a:ea typeface="Colby StBlk" pitchFamily="2" charset="77"/>
                <a:cs typeface="Rubik" pitchFamily="2" charset="-79"/>
              </a:rPr>
              <a:t>Enrique and his family were forced to leave their home.</a:t>
            </a:r>
          </a:p>
        </p:txBody>
      </p:sp>
      <p:sp>
        <p:nvSpPr>
          <p:cNvPr id="2" name="TextBox 1">
            <a:extLst>
              <a:ext uri="{FF2B5EF4-FFF2-40B4-BE49-F238E27FC236}">
                <a16:creationId xmlns:a16="http://schemas.microsoft.com/office/drawing/2014/main" id="{F46AF33A-7A9F-EA45-E7CA-D43038C77182}"/>
              </a:ext>
            </a:extLst>
          </p:cNvPr>
          <p:cNvSpPr txBox="1"/>
          <p:nvPr/>
        </p:nvSpPr>
        <p:spPr>
          <a:xfrm>
            <a:off x="275508" y="6254419"/>
            <a:ext cx="1038942" cy="215444"/>
          </a:xfrm>
          <a:prstGeom prst="rect">
            <a:avLst/>
          </a:prstGeom>
          <a:noFill/>
        </p:spPr>
        <p:txBody>
          <a:bodyPr wrap="square" rtlCol="0">
            <a:spAutoFit/>
          </a:bodyPr>
          <a:lstStyle/>
          <a:p>
            <a:r>
              <a:rPr lang="en-GB" sz="800" dirty="0">
                <a:solidFill>
                  <a:schemeClr val="bg1"/>
                </a:solidFill>
                <a:latin typeface="Rubik" panose="020B0604020202020204" charset="-79"/>
                <a:cs typeface="Rubik" panose="020B0604020202020204" charset="-79"/>
              </a:rPr>
              <a:t>Enrique</a:t>
            </a:r>
          </a:p>
        </p:txBody>
      </p:sp>
    </p:spTree>
    <p:extLst>
      <p:ext uri="{BB962C8B-B14F-4D97-AF65-F5344CB8AC3E}">
        <p14:creationId xmlns:p14="http://schemas.microsoft.com/office/powerpoint/2010/main" val="6715127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0304F2-B8AC-518B-236A-5241742A48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61485"/>
            <a:ext cx="9144000" cy="6096515"/>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WEE BOX 2025</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15" name="Rounded Rectangle 14">
            <a:extLst>
              <a:ext uri="{FF2B5EF4-FFF2-40B4-BE49-F238E27FC236}">
                <a16:creationId xmlns:a16="http://schemas.microsoft.com/office/drawing/2014/main" id="{E018D10A-3A2E-8181-F13D-D244CE40CE11}"/>
              </a:ext>
            </a:extLst>
          </p:cNvPr>
          <p:cNvSpPr/>
          <p:nvPr/>
        </p:nvSpPr>
        <p:spPr>
          <a:xfrm>
            <a:off x="395260" y="1784909"/>
            <a:ext cx="2589581" cy="3381451"/>
          </a:xfrm>
          <a:prstGeom prst="roundRect">
            <a:avLst>
              <a:gd name="adj" fmla="val 3955"/>
            </a:avLst>
          </a:prstGeom>
          <a:solidFill>
            <a:srgbClr val="018E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7EBE605-8EE5-009D-41E3-DA7FCDB7112D}"/>
              </a:ext>
            </a:extLst>
          </p:cNvPr>
          <p:cNvSpPr/>
          <p:nvPr/>
        </p:nvSpPr>
        <p:spPr>
          <a:xfrm>
            <a:off x="538823" y="1957278"/>
            <a:ext cx="2238668" cy="2739211"/>
          </a:xfrm>
          <a:prstGeom prst="rect">
            <a:avLst/>
          </a:prstGeom>
        </p:spPr>
        <p:txBody>
          <a:bodyPr wrap="square">
            <a:spAutoFit/>
          </a:bodyPr>
          <a:lstStyle/>
          <a:p>
            <a:pPr fontAlgn="base"/>
            <a:r>
              <a:rPr lang="en-GB" sz="2000" b="1" dirty="0">
                <a:solidFill>
                  <a:schemeClr val="bg1"/>
                </a:solidFill>
                <a:effectLst/>
                <a:latin typeface="Rubik" panose="020B0604020202020204" charset="-79"/>
                <a:ea typeface="Times New Roman" panose="02020603050405020304" pitchFamily="18" charset="0"/>
                <a:cs typeface="Rubik" panose="020B0604020202020204" charset="-79"/>
              </a:rPr>
              <a:t>Enrique and his family had nowhere to go.</a:t>
            </a:r>
          </a:p>
          <a:p>
            <a:pPr fontAlgn="base"/>
            <a:endParaRPr lang="en-GB" sz="1600" dirty="0">
              <a:solidFill>
                <a:schemeClr val="bg1"/>
              </a:solidFill>
              <a:latin typeface="Rubik" panose="020B0604020202020204" charset="-79"/>
              <a:cs typeface="Rubik" panose="020B0604020202020204" charset="-79"/>
            </a:endParaRPr>
          </a:p>
          <a:p>
            <a:r>
              <a:rPr lang="en-US" sz="1600" dirty="0">
                <a:solidFill>
                  <a:schemeClr val="bg1"/>
                </a:solidFill>
                <a:latin typeface="Rubik" panose="020B0604020202020204" charset="-79"/>
                <a:cs typeface="Rubik" panose="020B0604020202020204" charset="-79"/>
              </a:rPr>
              <a:t>“When you’re displaced you have to move out quickly, and leave everything behind</a:t>
            </a:r>
            <a:r>
              <a:rPr lang="en-GB" sz="1600" dirty="0">
                <a:solidFill>
                  <a:schemeClr val="bg1"/>
                </a:solidFill>
                <a:latin typeface="Rubik" panose="020B0604020202020204" charset="-79"/>
                <a:cs typeface="Rubik" panose="020B0604020202020204" charset="-79"/>
              </a:rPr>
              <a:t>.”</a:t>
            </a:r>
          </a:p>
          <a:p>
            <a:pPr algn="r"/>
            <a:r>
              <a:rPr lang="en-GB" sz="1600" b="1" dirty="0">
                <a:solidFill>
                  <a:schemeClr val="bg1"/>
                </a:solidFill>
                <a:latin typeface="Rubik" panose="020B0604020202020204" charset="-79"/>
                <a:cs typeface="Rubik" panose="020B0604020202020204" charset="-79"/>
              </a:rPr>
              <a:t>Enrique</a:t>
            </a:r>
          </a:p>
        </p:txBody>
      </p:sp>
      <p:sp>
        <p:nvSpPr>
          <p:cNvPr id="2" name="TextBox 1">
            <a:extLst>
              <a:ext uri="{FF2B5EF4-FFF2-40B4-BE49-F238E27FC236}">
                <a16:creationId xmlns:a16="http://schemas.microsoft.com/office/drawing/2014/main" id="{C5398822-1004-BBC3-13DC-2D29B37A78DD}"/>
              </a:ext>
            </a:extLst>
          </p:cNvPr>
          <p:cNvSpPr txBox="1"/>
          <p:nvPr/>
        </p:nvSpPr>
        <p:spPr>
          <a:xfrm>
            <a:off x="275508" y="6254418"/>
            <a:ext cx="2501982" cy="215444"/>
          </a:xfrm>
          <a:prstGeom prst="rect">
            <a:avLst/>
          </a:prstGeom>
          <a:noFill/>
        </p:spPr>
        <p:txBody>
          <a:bodyPr wrap="square" rtlCol="0">
            <a:spAutoFit/>
          </a:bodyPr>
          <a:lstStyle/>
          <a:p>
            <a:r>
              <a:rPr lang="en-GB" sz="800" dirty="0">
                <a:solidFill>
                  <a:schemeClr val="bg1"/>
                </a:solidFill>
                <a:latin typeface="Rubik" panose="020B0604020202020204" charset="-79"/>
                <a:cs typeface="Rubik" panose="020B0604020202020204" charset="-79"/>
              </a:rPr>
              <a:t>Enrique</a:t>
            </a:r>
          </a:p>
        </p:txBody>
      </p:sp>
    </p:spTree>
    <p:extLst>
      <p:ext uri="{BB962C8B-B14F-4D97-AF65-F5344CB8AC3E}">
        <p14:creationId xmlns:p14="http://schemas.microsoft.com/office/powerpoint/2010/main" val="783135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6AF680B-CD1C-0FAC-BDFF-6ABB214319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4685"/>
          <a:stretch/>
        </p:blipFill>
        <p:spPr>
          <a:xfrm>
            <a:off x="1143" y="749802"/>
            <a:ext cx="9144000" cy="6108198"/>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WEE BOX 2025</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3" name="Rounded Rectangle 5">
            <a:extLst>
              <a:ext uri="{FF2B5EF4-FFF2-40B4-BE49-F238E27FC236}">
                <a16:creationId xmlns:a16="http://schemas.microsoft.com/office/drawing/2014/main" id="{9F60F783-68F6-FC35-002A-1382C1619169}"/>
              </a:ext>
            </a:extLst>
          </p:cNvPr>
          <p:cNvSpPr/>
          <p:nvPr/>
        </p:nvSpPr>
        <p:spPr>
          <a:xfrm>
            <a:off x="5987034" y="1969684"/>
            <a:ext cx="2589581" cy="3046988"/>
          </a:xfrm>
          <a:prstGeom prst="roundRect">
            <a:avLst>
              <a:gd name="adj" fmla="val 3955"/>
            </a:avLst>
          </a:prstGeom>
          <a:solidFill>
            <a:srgbClr val="FECC0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957A6A8-633C-3B36-2BEC-0BE2CD815870}"/>
              </a:ext>
            </a:extLst>
          </p:cNvPr>
          <p:cNvSpPr/>
          <p:nvPr/>
        </p:nvSpPr>
        <p:spPr>
          <a:xfrm>
            <a:off x="5989321" y="2059014"/>
            <a:ext cx="2587294" cy="3046988"/>
          </a:xfrm>
          <a:prstGeom prst="rect">
            <a:avLst/>
          </a:prstGeom>
        </p:spPr>
        <p:txBody>
          <a:bodyPr wrap="square">
            <a:spAutoFit/>
          </a:bodyPr>
          <a:lstStyle/>
          <a:p>
            <a:pPr fontAlgn="base"/>
            <a:r>
              <a:rPr lang="en-GB" sz="1600" b="1" dirty="0">
                <a:solidFill>
                  <a:schemeClr val="bg1"/>
                </a:solidFill>
                <a:latin typeface="Rubik" panose="020B0604020202020204" charset="-79"/>
                <a:ea typeface="Colby StBlk" pitchFamily="2" charset="77"/>
                <a:cs typeface="Rubik" panose="020B0604020202020204" charset="-79"/>
              </a:rPr>
              <a:t>“</a:t>
            </a:r>
            <a:r>
              <a:rPr lang="en-GB" sz="1600" dirty="0">
                <a:solidFill>
                  <a:schemeClr val="bg1"/>
                </a:solidFill>
                <a:effectLst/>
                <a:latin typeface="Rubik" panose="020B0604020202020204" charset="-79"/>
                <a:ea typeface="Times New Roman" panose="02020603050405020304" pitchFamily="18" charset="0"/>
                <a:cs typeface="Rubik" panose="020B0604020202020204" charset="-79"/>
              </a:rPr>
              <a:t>For those that finally returned to their homes, the state did not help – the </a:t>
            </a:r>
            <a:r>
              <a:rPr lang="en-GB" sz="1600" b="1" dirty="0">
                <a:solidFill>
                  <a:schemeClr val="bg1"/>
                </a:solidFill>
                <a:effectLst/>
                <a:latin typeface="Rubik" panose="020B0604020202020204" charset="-79"/>
                <a:ea typeface="Times New Roman" panose="02020603050405020304" pitchFamily="18" charset="0"/>
                <a:cs typeface="Rubik" panose="020B0604020202020204" charset="-79"/>
              </a:rPr>
              <a:t>Church</a:t>
            </a:r>
            <a:r>
              <a:rPr lang="en-GB" sz="1600" dirty="0">
                <a:solidFill>
                  <a:schemeClr val="bg1"/>
                </a:solidFill>
                <a:effectLst/>
                <a:latin typeface="Rubik" panose="020B0604020202020204" charset="-79"/>
                <a:ea typeface="Times New Roman" panose="02020603050405020304" pitchFamily="18" charset="0"/>
                <a:cs typeface="Rubik" panose="020B0604020202020204" charset="-79"/>
              </a:rPr>
              <a:t>, however, has helped us return </a:t>
            </a:r>
            <a:r>
              <a:rPr lang="en-GB" sz="1600" b="1" dirty="0">
                <a:solidFill>
                  <a:schemeClr val="bg1"/>
                </a:solidFill>
                <a:effectLst/>
                <a:latin typeface="Rubik" panose="020B0604020202020204" charset="-79"/>
                <a:ea typeface="Times New Roman" panose="02020603050405020304" pitchFamily="18" charset="0"/>
                <a:cs typeface="Rubik" panose="020B0604020202020204" charset="-79"/>
              </a:rPr>
              <a:t>with all their might</a:t>
            </a:r>
            <a:r>
              <a:rPr lang="en-GB" sz="1600" dirty="0">
                <a:solidFill>
                  <a:schemeClr val="bg1"/>
                </a:solidFill>
                <a:effectLst/>
                <a:latin typeface="Rubik" panose="020B0604020202020204" charset="-79"/>
                <a:ea typeface="Times New Roman" panose="02020603050405020304" pitchFamily="18" charset="0"/>
                <a:cs typeface="Rubik" panose="020B0604020202020204" charset="-79"/>
              </a:rPr>
              <a:t>. </a:t>
            </a:r>
          </a:p>
          <a:p>
            <a:pPr fontAlgn="base"/>
            <a:r>
              <a:rPr lang="en-GB" sz="1600" dirty="0">
                <a:solidFill>
                  <a:schemeClr val="bg1"/>
                </a:solidFill>
                <a:effectLst/>
                <a:latin typeface="Rubik" panose="020B0604020202020204" charset="-79"/>
                <a:ea typeface="Times New Roman" panose="02020603050405020304" pitchFamily="18" charset="0"/>
                <a:cs typeface="Rubik" panose="020B0604020202020204" charset="-79"/>
              </a:rPr>
              <a:t>Their presence has helped guard us from the armed groups that still operate here.”   </a:t>
            </a:r>
          </a:p>
          <a:p>
            <a:pPr algn="r" fontAlgn="base"/>
            <a:r>
              <a:rPr lang="en-GB" sz="1600" b="1" dirty="0">
                <a:solidFill>
                  <a:schemeClr val="bg1"/>
                </a:solidFill>
                <a:latin typeface="Rubik" panose="020B0604020202020204" charset="-79"/>
                <a:ea typeface="Times New Roman" panose="02020603050405020304" pitchFamily="18" charset="0"/>
                <a:cs typeface="Rubik" panose="020B0604020202020204" charset="-79"/>
              </a:rPr>
              <a:t>Enrique</a:t>
            </a:r>
            <a:endParaRPr lang="en-GB" sz="1600" b="1" dirty="0">
              <a:solidFill>
                <a:schemeClr val="bg1"/>
              </a:solidFill>
              <a:effectLst/>
              <a:latin typeface="Rubik" panose="020B0604020202020204" charset="-79"/>
              <a:ea typeface="Times New Roman" panose="02020603050405020304" pitchFamily="18" charset="0"/>
              <a:cs typeface="Rubik" panose="020B0604020202020204" charset="-79"/>
            </a:endParaRPr>
          </a:p>
          <a:p>
            <a:endParaRPr lang="en-GB" sz="1600" b="1" dirty="0">
              <a:solidFill>
                <a:schemeClr val="bg1"/>
              </a:solidFill>
              <a:latin typeface="Rubik" pitchFamily="2" charset="-79"/>
              <a:ea typeface="Colby StBlk" pitchFamily="2" charset="77"/>
              <a:cs typeface="Rubik" pitchFamily="2" charset="-79"/>
            </a:endParaRPr>
          </a:p>
        </p:txBody>
      </p:sp>
      <p:sp>
        <p:nvSpPr>
          <p:cNvPr id="9" name="TextBox 8">
            <a:extLst>
              <a:ext uri="{FF2B5EF4-FFF2-40B4-BE49-F238E27FC236}">
                <a16:creationId xmlns:a16="http://schemas.microsoft.com/office/drawing/2014/main" id="{20B1E8A1-1626-E858-1FA6-8C446AF5B531}"/>
              </a:ext>
            </a:extLst>
          </p:cNvPr>
          <p:cNvSpPr txBox="1"/>
          <p:nvPr/>
        </p:nvSpPr>
        <p:spPr>
          <a:xfrm>
            <a:off x="293928" y="1601266"/>
            <a:ext cx="1260551" cy="215444"/>
          </a:xfrm>
          <a:prstGeom prst="rect">
            <a:avLst/>
          </a:prstGeom>
          <a:noFill/>
        </p:spPr>
        <p:txBody>
          <a:bodyPr wrap="square" rtlCol="0">
            <a:spAutoFit/>
          </a:bodyPr>
          <a:lstStyle/>
          <a:p>
            <a:r>
              <a:rPr lang="en-GB" sz="800" dirty="0">
                <a:solidFill>
                  <a:schemeClr val="bg1"/>
                </a:solidFill>
                <a:latin typeface="Rubik" panose="020B0604020202020204" charset="-79"/>
                <a:cs typeface="Rubik" panose="020B0604020202020204" charset="-79"/>
              </a:rPr>
              <a:t>Enrique and family</a:t>
            </a:r>
          </a:p>
        </p:txBody>
      </p:sp>
      <p:sp>
        <p:nvSpPr>
          <p:cNvPr id="4" name="TextBox 3">
            <a:extLst>
              <a:ext uri="{FF2B5EF4-FFF2-40B4-BE49-F238E27FC236}">
                <a16:creationId xmlns:a16="http://schemas.microsoft.com/office/drawing/2014/main" id="{E5391F4E-1747-FDCA-A8D2-694D404C6686}"/>
              </a:ext>
            </a:extLst>
          </p:cNvPr>
          <p:cNvSpPr txBox="1"/>
          <p:nvPr/>
        </p:nvSpPr>
        <p:spPr>
          <a:xfrm>
            <a:off x="275508" y="6254419"/>
            <a:ext cx="1038942" cy="215444"/>
          </a:xfrm>
          <a:prstGeom prst="rect">
            <a:avLst/>
          </a:prstGeom>
          <a:noFill/>
        </p:spPr>
        <p:txBody>
          <a:bodyPr wrap="square" rtlCol="0">
            <a:spAutoFit/>
          </a:bodyPr>
          <a:lstStyle/>
          <a:p>
            <a:r>
              <a:rPr lang="en-GB" sz="800" dirty="0">
                <a:solidFill>
                  <a:schemeClr val="bg1"/>
                </a:solidFill>
                <a:latin typeface="Rubik" panose="020B0604020202020204" charset="-79"/>
                <a:cs typeface="Rubik" panose="020B0604020202020204" charset="-79"/>
              </a:rPr>
              <a:t>Enrique</a:t>
            </a:r>
          </a:p>
        </p:txBody>
      </p:sp>
    </p:spTree>
    <p:extLst>
      <p:ext uri="{BB962C8B-B14F-4D97-AF65-F5344CB8AC3E}">
        <p14:creationId xmlns:p14="http://schemas.microsoft.com/office/powerpoint/2010/main" val="12274368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6618A0A-C0A2-5693-BF5B-7BFD4182BB40}"/>
            </a:ext>
          </a:extLst>
        </p:cNvPr>
        <p:cNvGrpSpPr/>
        <p:nvPr/>
      </p:nvGrpSpPr>
      <p:grpSpPr>
        <a:xfrm>
          <a:off x="0" y="0"/>
          <a:ext cx="0" cy="0"/>
          <a:chOff x="0" y="0"/>
          <a:chExt cx="0" cy="0"/>
        </a:xfrm>
      </p:grpSpPr>
      <p:pic>
        <p:nvPicPr>
          <p:cNvPr id="11" name="Picture 10" descr="A child playing a guitar&#10;&#10;Description automatically generated">
            <a:extLst>
              <a:ext uri="{FF2B5EF4-FFF2-40B4-BE49-F238E27FC236}">
                <a16:creationId xmlns:a16="http://schemas.microsoft.com/office/drawing/2014/main" id="{9D8A6480-67E2-E77E-1085-11C06CA05C9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286" y="1337963"/>
            <a:ext cx="9144000" cy="5520037"/>
          </a:xfrm>
          <a:prstGeom prst="rect">
            <a:avLst/>
          </a:prstGeom>
        </p:spPr>
      </p:pic>
      <p:sp>
        <p:nvSpPr>
          <p:cNvPr id="10" name="Rectangle 9">
            <a:extLst>
              <a:ext uri="{FF2B5EF4-FFF2-40B4-BE49-F238E27FC236}">
                <a16:creationId xmlns:a16="http://schemas.microsoft.com/office/drawing/2014/main" id="{0B90748E-4771-97B6-F64D-22D7FD17DE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7B3DC7EC-FDE9-5E9C-E64C-CEA99FAB6E6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4DF67F99-5A77-D7F3-4A61-261B2FE26D33}"/>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WEE BOX 2025</a:t>
            </a:r>
          </a:p>
        </p:txBody>
      </p:sp>
      <p:pic>
        <p:nvPicPr>
          <p:cNvPr id="8" name="Graphic 7">
            <a:extLst>
              <a:ext uri="{FF2B5EF4-FFF2-40B4-BE49-F238E27FC236}">
                <a16:creationId xmlns:a16="http://schemas.microsoft.com/office/drawing/2014/main" id="{244A3405-9301-4730-537A-8CE5C462E8E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2" name="TextBox 1">
            <a:extLst>
              <a:ext uri="{FF2B5EF4-FFF2-40B4-BE49-F238E27FC236}">
                <a16:creationId xmlns:a16="http://schemas.microsoft.com/office/drawing/2014/main" id="{2F70E125-D70A-DC1A-353C-213FCE970926}"/>
              </a:ext>
            </a:extLst>
          </p:cNvPr>
          <p:cNvSpPr txBox="1"/>
          <p:nvPr/>
        </p:nvSpPr>
        <p:spPr>
          <a:xfrm>
            <a:off x="275508" y="6254418"/>
            <a:ext cx="1629492" cy="215444"/>
          </a:xfrm>
          <a:prstGeom prst="rect">
            <a:avLst/>
          </a:prstGeom>
          <a:noFill/>
        </p:spPr>
        <p:txBody>
          <a:bodyPr wrap="square" rtlCol="0">
            <a:spAutoFit/>
          </a:bodyPr>
          <a:lstStyle/>
          <a:p>
            <a:r>
              <a:rPr lang="en-GB" sz="800" dirty="0">
                <a:solidFill>
                  <a:schemeClr val="bg1"/>
                </a:solidFill>
                <a:latin typeface="Rubik" panose="020B0604020202020204" charset="-79"/>
                <a:cs typeface="Rubik" panose="020B0604020202020204" charset="-79"/>
              </a:rPr>
              <a:t>Safe place to play project</a:t>
            </a:r>
          </a:p>
        </p:txBody>
      </p:sp>
    </p:spTree>
    <p:extLst>
      <p:ext uri="{BB962C8B-B14F-4D97-AF65-F5344CB8AC3E}">
        <p14:creationId xmlns:p14="http://schemas.microsoft.com/office/powerpoint/2010/main" val="117641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83DC22D-EDAB-22D2-06E5-57774A8E774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0AC92EC-66FF-8908-A7F7-03E851AE64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050" r="4061" b="8062"/>
          <a:stretch/>
        </p:blipFill>
        <p:spPr>
          <a:xfrm>
            <a:off x="0" y="552893"/>
            <a:ext cx="9144000" cy="6305107"/>
          </a:xfrm>
          <a:prstGeom prst="rect">
            <a:avLst/>
          </a:prstGeom>
        </p:spPr>
      </p:pic>
      <p:sp>
        <p:nvSpPr>
          <p:cNvPr id="10" name="Rectangle 9">
            <a:extLst>
              <a:ext uri="{FF2B5EF4-FFF2-40B4-BE49-F238E27FC236}">
                <a16:creationId xmlns:a16="http://schemas.microsoft.com/office/drawing/2014/main" id="{063B43F6-CA13-23EA-0604-5987FE6E3D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1E72A708-0FF3-3B84-C257-33E6C0D86BC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8ABBBD0A-B08B-5863-AF91-4AB7C93EFFFB}"/>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WEE BOX 2025</a:t>
            </a:r>
          </a:p>
        </p:txBody>
      </p:sp>
      <p:pic>
        <p:nvPicPr>
          <p:cNvPr id="8" name="Graphic 7">
            <a:extLst>
              <a:ext uri="{FF2B5EF4-FFF2-40B4-BE49-F238E27FC236}">
                <a16:creationId xmlns:a16="http://schemas.microsoft.com/office/drawing/2014/main" id="{79956833-2D6A-B29D-FCA9-53AA6CBBA57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Tree>
    <p:extLst>
      <p:ext uri="{BB962C8B-B14F-4D97-AF65-F5344CB8AC3E}">
        <p14:creationId xmlns:p14="http://schemas.microsoft.com/office/powerpoint/2010/main" val="1590737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883DC4E-8CB1-787E-C547-20017DF742A9}"/>
              </a:ext>
            </a:extLst>
          </p:cNvPr>
          <p:cNvPicPr>
            <a:picLocks noChangeAspect="1"/>
          </p:cNvPicPr>
          <p:nvPr/>
        </p:nvPicPr>
        <p:blipFill rotWithShape="1">
          <a:blip r:embed="rId3">
            <a:alphaModFix amt="66000"/>
          </a:blip>
          <a:srcRect l="45492" t="27906" r="661"/>
          <a:stretch/>
        </p:blipFill>
        <p:spPr>
          <a:xfrm>
            <a:off x="0" y="-1"/>
            <a:ext cx="5004657" cy="659065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4"/>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prstClr val="white"/>
                </a:solidFill>
                <a:effectLst/>
                <a:uLnTx/>
                <a:uFillTx/>
                <a:latin typeface="Rubik Black" pitchFamily="2" charset="-79"/>
                <a:ea typeface="Colby StBlk" pitchFamily="2" charset="77"/>
                <a:cs typeface="Rubik Black" pitchFamily="2" charset="-79"/>
              </a:rPr>
              <a:t>WEE BOX 2025</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2" name="Rectangle 1">
            <a:extLst>
              <a:ext uri="{FF2B5EF4-FFF2-40B4-BE49-F238E27FC236}">
                <a16:creationId xmlns:a16="http://schemas.microsoft.com/office/drawing/2014/main" id="{A0BBD313-6F39-B10A-D1A4-6EC610EE3CA2}"/>
              </a:ext>
            </a:extLst>
          </p:cNvPr>
          <p:cNvSpPr/>
          <p:nvPr/>
        </p:nvSpPr>
        <p:spPr>
          <a:xfrm>
            <a:off x="0" y="2059014"/>
            <a:ext cx="3205553" cy="3908762"/>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018EBB"/>
                </a:solidFill>
                <a:effectLst/>
                <a:uLnTx/>
                <a:uFillTx/>
                <a:latin typeface="Rubik" pitchFamily="2" charset="-79"/>
                <a:ea typeface="Colby StBlk" pitchFamily="2" charset="77"/>
                <a:cs typeface="Rubik" pitchFamily="2" charset="-79"/>
              </a:rPr>
              <a:t>WE’RE USING </a:t>
            </a:r>
          </a:p>
          <a:p>
            <a:pPr marL="0" marR="0" lvl="0" indent="0" algn="ctr" defTabSz="457200" rtl="0" eaLnBrk="1" fontAlgn="auto" latinLnBrk="0" hangingPunct="1">
              <a:lnSpc>
                <a:spcPct val="100000"/>
              </a:lnSpc>
              <a:spcBef>
                <a:spcPts val="0"/>
              </a:spcBef>
              <a:spcAft>
                <a:spcPts val="0"/>
              </a:spcAft>
              <a:buClrTx/>
              <a:buSzTx/>
              <a:buFontTx/>
              <a:buNone/>
              <a:tabLst/>
              <a:defRPr/>
            </a:pPr>
            <a:r>
              <a:rPr lang="en-GB" sz="3200" b="1" dirty="0">
                <a:solidFill>
                  <a:srgbClr val="018EBB"/>
                </a:solidFill>
                <a:latin typeface="Rubik" pitchFamily="2" charset="-79"/>
                <a:ea typeface="Colby StBlk" pitchFamily="2" charset="77"/>
                <a:cs typeface="Rubik" pitchFamily="2" charset="-79"/>
              </a:rPr>
              <a:t>OUR</a:t>
            </a:r>
            <a:r>
              <a:rPr kumimoji="0" lang="en-GB" sz="3200" b="1" i="0" u="none" strike="noStrike" kern="1200" cap="none" spc="0" normalizeH="0" baseline="0" noProof="0" dirty="0">
                <a:ln>
                  <a:noFill/>
                </a:ln>
                <a:solidFill>
                  <a:srgbClr val="018EBB"/>
                </a:solidFill>
                <a:effectLst/>
                <a:uLnTx/>
                <a:uFillTx/>
                <a:latin typeface="Rubik" pitchFamily="2" charset="-79"/>
                <a:ea typeface="Colby StBlk" pitchFamily="2" charset="77"/>
                <a:cs typeface="Rubik" pitchFamily="2" charset="-79"/>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A1CA5E"/>
                </a:solidFill>
                <a:effectLst/>
                <a:uLnTx/>
                <a:uFillTx/>
                <a:latin typeface="Rubik" pitchFamily="2" charset="-79"/>
                <a:ea typeface="Colby StBlk" pitchFamily="2" charset="77"/>
                <a:cs typeface="Rubik" pitchFamily="2" charset="-79"/>
              </a:rPr>
              <a:t>WEE BOX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018EBB"/>
                </a:solidFill>
                <a:effectLst/>
                <a:uLnTx/>
                <a:uFillTx/>
                <a:latin typeface="Rubik" pitchFamily="2" charset="-79"/>
                <a:ea typeface="Colby StBlk" pitchFamily="2" charset="77"/>
                <a:cs typeface="Rubik" pitchFamily="2" charset="-79"/>
              </a:rPr>
              <a:t>TO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018EBB"/>
                </a:solidFill>
                <a:effectLst/>
                <a:uLnTx/>
                <a:uFillTx/>
                <a:latin typeface="Rubik" pitchFamily="2" charset="-79"/>
                <a:ea typeface="Colby StBlk" pitchFamily="2" charset="77"/>
                <a:cs typeface="Rubik" pitchFamily="2" charset="-79"/>
              </a:rPr>
              <a:t>MAKE A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A1CA5E"/>
                </a:solidFill>
                <a:effectLst/>
                <a:uLnTx/>
                <a:uFillTx/>
                <a:latin typeface="Rubik" pitchFamily="2" charset="-79"/>
                <a:ea typeface="Colby StBlk" pitchFamily="2" charset="77"/>
                <a:cs typeface="Rubik" pitchFamily="2" charset="-79"/>
              </a:rPr>
              <a:t>BIG CHANGE</a:t>
            </a:r>
          </a:p>
        </p:txBody>
      </p:sp>
      <p:pic>
        <p:nvPicPr>
          <p:cNvPr id="3" name="Picture 2">
            <a:extLst>
              <a:ext uri="{FF2B5EF4-FFF2-40B4-BE49-F238E27FC236}">
                <a16:creationId xmlns:a16="http://schemas.microsoft.com/office/drawing/2014/main" id="{A2045BCA-D676-4A65-C2DA-9EDC1E8C67D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4701" r="2584"/>
          <a:stretch/>
        </p:blipFill>
        <p:spPr>
          <a:xfrm>
            <a:off x="3206696" y="1715872"/>
            <a:ext cx="5518293" cy="4475749"/>
          </a:xfrm>
          <a:prstGeom prst="roundRect">
            <a:avLst>
              <a:gd name="adj" fmla="val 3898"/>
            </a:avLst>
          </a:prstGeom>
        </p:spPr>
      </p:pic>
    </p:spTree>
    <p:extLst>
      <p:ext uri="{BB962C8B-B14F-4D97-AF65-F5344CB8AC3E}">
        <p14:creationId xmlns:p14="http://schemas.microsoft.com/office/powerpoint/2010/main" val="38779143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883DC4E-8CB1-787E-C547-20017DF742A9}"/>
              </a:ext>
            </a:extLst>
          </p:cNvPr>
          <p:cNvPicPr>
            <a:picLocks noChangeAspect="1"/>
          </p:cNvPicPr>
          <p:nvPr/>
        </p:nvPicPr>
        <p:blipFill rotWithShape="1">
          <a:blip r:embed="rId3" cstate="screen">
            <a:alphaModFix amt="66000"/>
            <a:extLst>
              <a:ext uri="{28A0092B-C50C-407E-A947-70E740481C1C}">
                <a14:useLocalDpi xmlns:a14="http://schemas.microsoft.com/office/drawing/2010/main"/>
              </a:ext>
            </a:extLst>
          </a:blip>
          <a:srcRect/>
          <a:stretch/>
        </p:blipFill>
        <p:spPr>
          <a:xfrm>
            <a:off x="0" y="-1"/>
            <a:ext cx="5004657" cy="659065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WHAT WE DO</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pic>
        <p:nvPicPr>
          <p:cNvPr id="1026" name="Picture 2">
            <a:extLst>
              <a:ext uri="{FF2B5EF4-FFF2-40B4-BE49-F238E27FC236}">
                <a16:creationId xmlns:a16="http://schemas.microsoft.com/office/drawing/2014/main" id="{AA156E7F-163F-8588-54C9-6CA303FE6EF2}"/>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082874" y="3164093"/>
            <a:ext cx="1771650" cy="1714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7">
            <a:extLst>
              <a:ext uri="{FF2B5EF4-FFF2-40B4-BE49-F238E27FC236}">
                <a16:creationId xmlns:a16="http://schemas.microsoft.com/office/drawing/2014/main" id="{1CDB2F2F-2017-B44C-A23F-AEF7C1EA7B5F}"/>
              </a:ext>
            </a:extLst>
          </p:cNvPr>
          <p:cNvSpPr txBox="1"/>
          <p:nvPr/>
        </p:nvSpPr>
        <p:spPr>
          <a:xfrm>
            <a:off x="275831" y="1700175"/>
            <a:ext cx="8592337" cy="107721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3200" b="1" dirty="0">
                <a:solidFill>
                  <a:srgbClr val="A1CA5E"/>
                </a:solidFill>
                <a:latin typeface="Colby StBlk" pitchFamily="2" charset="77"/>
                <a:ea typeface="Colby StBlk" pitchFamily="2" charset="77"/>
              </a:rPr>
              <a:t>We work across Africa, Asia, Latin America, the Middle East and Europe. </a:t>
            </a:r>
          </a:p>
        </p:txBody>
      </p:sp>
      <p:sp>
        <p:nvSpPr>
          <p:cNvPr id="4" name="TextBox 5">
            <a:extLst>
              <a:ext uri="{FF2B5EF4-FFF2-40B4-BE49-F238E27FC236}">
                <a16:creationId xmlns:a16="http://schemas.microsoft.com/office/drawing/2014/main" id="{DFBD4848-8D3A-0E48-BABB-768D0259CA97}"/>
              </a:ext>
            </a:extLst>
          </p:cNvPr>
          <p:cNvSpPr txBox="1"/>
          <p:nvPr/>
        </p:nvSpPr>
        <p:spPr>
          <a:xfrm>
            <a:off x="6164981" y="3095722"/>
            <a:ext cx="2560008" cy="193899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2400" b="1" dirty="0">
                <a:solidFill>
                  <a:srgbClr val="A1CA5E"/>
                </a:solidFill>
                <a:latin typeface="Colby StBlk" pitchFamily="2" charset="77"/>
                <a:ea typeface="Colby StBlk" pitchFamily="2" charset="77"/>
                <a:cs typeface="Rubik" pitchFamily="2" charset="-79"/>
              </a:rPr>
              <a:t>Every year </a:t>
            </a:r>
          </a:p>
          <a:p>
            <a:r>
              <a:rPr lang="en-GB" sz="2400" b="1" dirty="0">
                <a:solidFill>
                  <a:srgbClr val="A1CA5E"/>
                </a:solidFill>
                <a:latin typeface="Colby StBlk" pitchFamily="2" charset="77"/>
                <a:ea typeface="Colby StBlk" pitchFamily="2" charset="77"/>
                <a:cs typeface="Rubik" pitchFamily="2" charset="-79"/>
              </a:rPr>
              <a:t>we help over</a:t>
            </a:r>
            <a:endParaRPr lang="en-GB" sz="2400" b="1" dirty="0">
              <a:solidFill>
                <a:srgbClr val="12375A"/>
              </a:solidFill>
              <a:latin typeface="Colby StBlk" pitchFamily="2" charset="77"/>
              <a:ea typeface="Colby StBlk" pitchFamily="2" charset="77"/>
              <a:cs typeface="Rubik" pitchFamily="2" charset="-79"/>
            </a:endParaRPr>
          </a:p>
          <a:p>
            <a:r>
              <a:rPr lang="en-GB" sz="3200" b="1" dirty="0">
                <a:solidFill>
                  <a:srgbClr val="12375A"/>
                </a:solidFill>
                <a:latin typeface="Colby StBlk" pitchFamily="2" charset="77"/>
                <a:ea typeface="Colby StBlk" pitchFamily="2" charset="77"/>
                <a:cs typeface="Rubik" pitchFamily="2" charset="-79"/>
              </a:rPr>
              <a:t>1 million</a:t>
            </a:r>
          </a:p>
          <a:p>
            <a:r>
              <a:rPr lang="en-GB" sz="2000" b="1" dirty="0">
                <a:solidFill>
                  <a:srgbClr val="12375A"/>
                </a:solidFill>
                <a:latin typeface="Colby StBlk" pitchFamily="2" charset="77"/>
                <a:ea typeface="Colby StBlk" pitchFamily="2" charset="77"/>
                <a:cs typeface="Rubik" pitchFamily="2" charset="-79"/>
              </a:rPr>
              <a:t>people to have </a:t>
            </a:r>
          </a:p>
          <a:p>
            <a:r>
              <a:rPr lang="en-GB" sz="2000" b="1" dirty="0">
                <a:solidFill>
                  <a:srgbClr val="12375A"/>
                </a:solidFill>
                <a:latin typeface="Colby StBlk" pitchFamily="2" charset="77"/>
                <a:ea typeface="Colby StBlk" pitchFamily="2" charset="77"/>
                <a:cs typeface="Rubik" pitchFamily="2" charset="-79"/>
              </a:rPr>
              <a:t>a brighter future</a:t>
            </a:r>
          </a:p>
        </p:txBody>
      </p:sp>
      <p:sp>
        <p:nvSpPr>
          <p:cNvPr id="6" name="TextBox 12">
            <a:extLst>
              <a:ext uri="{FF2B5EF4-FFF2-40B4-BE49-F238E27FC236}">
                <a16:creationId xmlns:a16="http://schemas.microsoft.com/office/drawing/2014/main" id="{1CDB2F2F-2017-B44C-A23F-AEF7C1EA7B5F}"/>
              </a:ext>
            </a:extLst>
          </p:cNvPr>
          <p:cNvSpPr txBox="1"/>
          <p:nvPr/>
        </p:nvSpPr>
        <p:spPr>
          <a:xfrm>
            <a:off x="293929" y="5365035"/>
            <a:ext cx="8592337" cy="107721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3200" b="1" dirty="0">
                <a:solidFill>
                  <a:srgbClr val="ED9838"/>
                </a:solidFill>
                <a:latin typeface="Colby StBlk" pitchFamily="2" charset="77"/>
                <a:ea typeface="Colby StBlk" pitchFamily="2" charset="77"/>
              </a:rPr>
              <a:t>Together, we reach out as Pilgrims of Hope in this special Jubilee Year.</a:t>
            </a:r>
          </a:p>
        </p:txBody>
      </p:sp>
      <p:sp>
        <p:nvSpPr>
          <p:cNvPr id="2" name="TextBox 1">
            <a:extLst>
              <a:ext uri="{FF2B5EF4-FFF2-40B4-BE49-F238E27FC236}">
                <a16:creationId xmlns:a16="http://schemas.microsoft.com/office/drawing/2014/main" id="{7ABFAE52-A978-DF04-4DDF-99DDE763C7A3}"/>
              </a:ext>
            </a:extLst>
          </p:cNvPr>
          <p:cNvSpPr txBox="1"/>
          <p:nvPr/>
        </p:nvSpPr>
        <p:spPr>
          <a:xfrm>
            <a:off x="1995557" y="3429000"/>
            <a:ext cx="1929105" cy="923330"/>
          </a:xfrm>
          <a:prstGeom prst="rect">
            <a:avLst/>
          </a:prstGeom>
          <a:noFill/>
        </p:spPr>
        <p:txBody>
          <a:bodyPr wrap="square" rtlCol="0">
            <a:spAutoFit/>
          </a:bodyPr>
          <a:lstStyle/>
          <a:p>
            <a:r>
              <a:rPr lang="en-GB" b="1" dirty="0">
                <a:solidFill>
                  <a:srgbClr val="D9443C"/>
                </a:solidFill>
                <a:latin typeface="Colby StBlk" pitchFamily="2" charset="77"/>
                <a:ea typeface="Colby StBlk" pitchFamily="2" charset="77"/>
                <a:cs typeface="Rubik" pitchFamily="2" charset="-79"/>
              </a:rPr>
              <a:t>We support people during emergencies</a:t>
            </a:r>
          </a:p>
        </p:txBody>
      </p:sp>
      <p:pic>
        <p:nvPicPr>
          <p:cNvPr id="9" name="Picture 8">
            <a:extLst>
              <a:ext uri="{FF2B5EF4-FFF2-40B4-BE49-F238E27FC236}">
                <a16:creationId xmlns:a16="http://schemas.microsoft.com/office/drawing/2014/main" id="{EB3768AE-854D-76AD-82C8-AB51CBA53AD0}"/>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06028" y="3172553"/>
            <a:ext cx="1363744" cy="1377950"/>
          </a:xfrm>
          <a:prstGeom prst="rect">
            <a:avLst/>
          </a:prstGeom>
        </p:spPr>
      </p:pic>
    </p:spTree>
    <p:extLst>
      <p:ext uri="{BB962C8B-B14F-4D97-AF65-F5344CB8AC3E}">
        <p14:creationId xmlns:p14="http://schemas.microsoft.com/office/powerpoint/2010/main" val="18857552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7CA698E-ABAB-1839-B107-1CF1C8D89B06}"/>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DE16F932-C036-3FEF-ED79-C9545EE18086}"/>
              </a:ext>
            </a:extLst>
          </p:cNvPr>
          <p:cNvPicPr>
            <a:picLocks noChangeAspect="1"/>
          </p:cNvPicPr>
          <p:nvPr/>
        </p:nvPicPr>
        <p:blipFill rotWithShape="1">
          <a:blip r:embed="rId3" cstate="screen">
            <a:alphaModFix amt="66000"/>
            <a:extLst>
              <a:ext uri="{28A0092B-C50C-407E-A947-70E740481C1C}">
                <a14:useLocalDpi xmlns:a14="http://schemas.microsoft.com/office/drawing/2010/main"/>
              </a:ext>
            </a:extLst>
          </a:blip>
          <a:srcRect/>
          <a:stretch/>
        </p:blipFill>
        <p:spPr>
          <a:xfrm>
            <a:off x="0" y="-1"/>
            <a:ext cx="5004657" cy="6590652"/>
          </a:xfrm>
          <a:prstGeom prst="rect">
            <a:avLst/>
          </a:prstGeom>
        </p:spPr>
      </p:pic>
      <p:sp>
        <p:nvSpPr>
          <p:cNvPr id="10" name="Rectangle 9">
            <a:extLst>
              <a:ext uri="{FF2B5EF4-FFF2-40B4-BE49-F238E27FC236}">
                <a16:creationId xmlns:a16="http://schemas.microsoft.com/office/drawing/2014/main" id="{28C3D7F6-4BD1-9CB3-0CCC-33F799AA19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8E67484-6E3C-33E0-498D-DB1A53F359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C54DD3D3-DF31-4E63-192E-CF05CD346D94}"/>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WEE BOX 2025</a:t>
            </a:r>
          </a:p>
        </p:txBody>
      </p:sp>
      <p:pic>
        <p:nvPicPr>
          <p:cNvPr id="8" name="Graphic 7">
            <a:extLst>
              <a:ext uri="{FF2B5EF4-FFF2-40B4-BE49-F238E27FC236}">
                <a16:creationId xmlns:a16="http://schemas.microsoft.com/office/drawing/2014/main" id="{928934E5-8F79-5F43-8D84-AE6B6B13468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2" name="Rectangle 1">
            <a:extLst>
              <a:ext uri="{FF2B5EF4-FFF2-40B4-BE49-F238E27FC236}">
                <a16:creationId xmlns:a16="http://schemas.microsoft.com/office/drawing/2014/main" id="{D1A43436-0BA3-8F9E-DD4B-24D79E3521AE}"/>
              </a:ext>
            </a:extLst>
          </p:cNvPr>
          <p:cNvSpPr/>
          <p:nvPr/>
        </p:nvSpPr>
        <p:spPr>
          <a:xfrm>
            <a:off x="293929" y="1471881"/>
            <a:ext cx="8604949" cy="5509200"/>
          </a:xfrm>
          <a:prstGeom prst="rect">
            <a:avLst/>
          </a:prstGeom>
        </p:spPr>
        <p:txBody>
          <a:bodyPr wrap="square">
            <a:spAutoFit/>
          </a:bodyPr>
          <a:lstStyle/>
          <a:p>
            <a:pPr marL="457200" algn="ctr"/>
            <a:r>
              <a:rPr lang="en-GB" sz="2400" b="1" dirty="0">
                <a:effectLst/>
                <a:latin typeface="Rubik" panose="020B0604020202020204" charset="-79"/>
                <a:ea typeface="Calibri" panose="020F0502020204030204" pitchFamily="34" charset="0"/>
                <a:cs typeface="Rubik" panose="020B0604020202020204" charset="-79"/>
              </a:rPr>
              <a:t>God of Peace and Justice</a:t>
            </a:r>
            <a:endParaRPr lang="en-GB" sz="2400" dirty="0">
              <a:effectLst/>
              <a:latin typeface="Rubik" panose="020B0604020202020204" charset="-79"/>
              <a:ea typeface="Calibri" panose="020F0502020204030204" pitchFamily="34" charset="0"/>
              <a:cs typeface="Rubik" panose="020B0604020202020204" charset="-79"/>
            </a:endParaRPr>
          </a:p>
          <a:p>
            <a:pPr marL="457200" algn="ctr"/>
            <a:endParaRPr lang="en-GB" sz="2400" dirty="0">
              <a:effectLst/>
              <a:latin typeface="Rubik" panose="020B0604020202020204" charset="-79"/>
              <a:ea typeface="Calibri" panose="020F0502020204030204" pitchFamily="34" charset="0"/>
              <a:cs typeface="Rubik" panose="020B0604020202020204" charset="-79"/>
            </a:endParaRPr>
          </a:p>
          <a:p>
            <a:pPr marL="457200" algn="ctr"/>
            <a:r>
              <a:rPr lang="en-GB" sz="2400" dirty="0">
                <a:effectLst/>
                <a:latin typeface="Rubik" panose="020B0604020202020204" charset="-79"/>
                <a:ea typeface="Calibri" panose="020F0502020204030204" pitchFamily="34" charset="0"/>
                <a:cs typeface="Rubik" panose="020B0604020202020204" charset="-79"/>
              </a:rPr>
              <a:t>As we journey through Lent, </a:t>
            </a:r>
          </a:p>
          <a:p>
            <a:pPr marL="457200" algn="ctr"/>
            <a:r>
              <a:rPr lang="en-GB" sz="2400" dirty="0">
                <a:effectLst/>
                <a:latin typeface="Rubik" panose="020B0604020202020204" charset="-79"/>
                <a:ea typeface="Calibri" panose="020F0502020204030204" pitchFamily="34" charset="0"/>
                <a:cs typeface="Rubik" panose="020B0604020202020204" charset="-79"/>
              </a:rPr>
              <a:t>help us to be mindful of those</a:t>
            </a:r>
          </a:p>
          <a:p>
            <a:pPr marL="457200" algn="ctr"/>
            <a:r>
              <a:rPr lang="en-GB" sz="2400" dirty="0">
                <a:effectLst/>
                <a:latin typeface="Rubik" panose="020B0604020202020204" charset="-79"/>
                <a:ea typeface="Calibri" panose="020F0502020204030204" pitchFamily="34" charset="0"/>
                <a:cs typeface="Rubik" panose="020B0604020202020204" charset="-79"/>
              </a:rPr>
              <a:t>with whom we share God’s Creation, </a:t>
            </a:r>
          </a:p>
          <a:p>
            <a:pPr marL="457200" algn="ctr"/>
            <a:r>
              <a:rPr lang="en-GB" sz="2400" dirty="0">
                <a:effectLst/>
                <a:latin typeface="Rubik" panose="020B0604020202020204" charset="-79"/>
                <a:ea typeface="Calibri" panose="020F0502020204030204" pitchFamily="34" charset="0"/>
                <a:cs typeface="Rubik" panose="020B0604020202020204" charset="-79"/>
              </a:rPr>
              <a:t>our common home.</a:t>
            </a:r>
          </a:p>
          <a:p>
            <a:pPr marL="457200" algn="ctr"/>
            <a:r>
              <a:rPr lang="en-GB" sz="2400" dirty="0">
                <a:effectLst/>
                <a:latin typeface="Rubik" panose="020B0604020202020204" charset="-79"/>
                <a:ea typeface="Calibri" panose="020F0502020204030204" pitchFamily="34" charset="0"/>
                <a:cs typeface="Rubik" panose="020B0604020202020204" charset="-79"/>
              </a:rPr>
              <a:t> </a:t>
            </a:r>
          </a:p>
          <a:p>
            <a:pPr marL="457200" algn="ctr"/>
            <a:r>
              <a:rPr lang="en-GB" sz="2400" dirty="0">
                <a:effectLst/>
                <a:latin typeface="Rubik" panose="020B0604020202020204" charset="-79"/>
                <a:ea typeface="Calibri" panose="020F0502020204030204" pitchFamily="34" charset="0"/>
                <a:cs typeface="Rubik" panose="020B0604020202020204" charset="-79"/>
              </a:rPr>
              <a:t>May our praying, fasting and giving,</a:t>
            </a:r>
          </a:p>
          <a:p>
            <a:pPr marL="457200" algn="ctr"/>
            <a:r>
              <a:rPr lang="en-GB" sz="2400" dirty="0">
                <a:effectLst/>
                <a:latin typeface="Rubik" panose="020B0604020202020204" charset="-79"/>
                <a:ea typeface="Calibri" panose="020F0502020204030204" pitchFamily="34" charset="0"/>
                <a:cs typeface="Rubik" panose="020B0604020202020204" charset="-79"/>
              </a:rPr>
              <a:t>help us to draw ever closer to You,</a:t>
            </a:r>
          </a:p>
          <a:p>
            <a:pPr marL="457200" algn="ctr"/>
            <a:r>
              <a:rPr lang="en-GB" sz="2400" dirty="0">
                <a:effectLst/>
                <a:latin typeface="Rubik" panose="020B0604020202020204" charset="-79"/>
                <a:ea typeface="Calibri" panose="020F0502020204030204" pitchFamily="34" charset="0"/>
                <a:cs typeface="Rubik" panose="020B0604020202020204" charset="-79"/>
              </a:rPr>
              <a:t>and inspire us to find new ways</a:t>
            </a:r>
          </a:p>
          <a:p>
            <a:pPr marL="457200" algn="ctr"/>
            <a:r>
              <a:rPr lang="en-GB" sz="2400" dirty="0">
                <a:effectLst/>
                <a:latin typeface="Rubik" panose="020B0604020202020204" charset="-79"/>
                <a:ea typeface="Calibri" panose="020F0502020204030204" pitchFamily="34" charset="0"/>
                <a:cs typeface="Rubik" panose="020B0604020202020204" charset="-79"/>
              </a:rPr>
              <a:t>to bring dignity, joy, peace and justice to others,</a:t>
            </a:r>
          </a:p>
          <a:p>
            <a:pPr marL="457200" algn="ctr"/>
            <a:r>
              <a:rPr lang="en-GB" sz="2400" dirty="0">
                <a:effectLst/>
                <a:latin typeface="Rubik" panose="020B0604020202020204" charset="-79"/>
                <a:ea typeface="Calibri" panose="020F0502020204030204" pitchFamily="34" charset="0"/>
                <a:cs typeface="Rubik" panose="020B0604020202020204" charset="-79"/>
              </a:rPr>
              <a:t>especially this year to the people of Colombia. </a:t>
            </a:r>
          </a:p>
          <a:p>
            <a:pPr marL="457200" algn="ctr"/>
            <a:endParaRPr lang="en-GB" sz="2400" b="1" dirty="0">
              <a:effectLst/>
              <a:latin typeface="Rubik" panose="020B0604020202020204" charset="-79"/>
              <a:ea typeface="Calibri" panose="020F0502020204030204" pitchFamily="34" charset="0"/>
              <a:cs typeface="Rubik" panose="020B0604020202020204" charset="-79"/>
            </a:endParaRPr>
          </a:p>
          <a:p>
            <a:pPr marL="457200" algn="ctr"/>
            <a:r>
              <a:rPr lang="en-GB" sz="2400" b="1" dirty="0">
                <a:effectLst/>
                <a:latin typeface="Rubik" panose="020B0604020202020204" charset="-79"/>
                <a:ea typeface="Calibri" panose="020F0502020204030204" pitchFamily="34" charset="0"/>
                <a:cs typeface="Rubik" panose="020B0604020202020204" charset="-79"/>
              </a:rPr>
              <a:t>Amen</a:t>
            </a:r>
            <a:endParaRPr lang="en-GB" sz="2400" dirty="0">
              <a:effectLst/>
              <a:latin typeface="Rubik" panose="020B0604020202020204" charset="-79"/>
              <a:ea typeface="Calibri" panose="020F0502020204030204" pitchFamily="34" charset="0"/>
              <a:cs typeface="Rubik" panose="020B0604020202020204" charset="-79"/>
            </a:endParaRPr>
          </a:p>
          <a:p>
            <a:endParaRPr lang="en-GB" sz="1600" dirty="0">
              <a:latin typeface="Rubik" pitchFamily="2" charset="-79"/>
              <a:ea typeface="Colby StBlk" pitchFamily="2" charset="77"/>
              <a:cs typeface="Rubik" pitchFamily="2" charset="-79"/>
            </a:endParaRPr>
          </a:p>
        </p:txBody>
      </p:sp>
    </p:spTree>
    <p:extLst>
      <p:ext uri="{BB962C8B-B14F-4D97-AF65-F5344CB8AC3E}">
        <p14:creationId xmlns:p14="http://schemas.microsoft.com/office/powerpoint/2010/main" val="6577598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883DC4E-8CB1-787E-C547-20017DF742A9}"/>
              </a:ext>
            </a:extLst>
          </p:cNvPr>
          <p:cNvPicPr>
            <a:picLocks noChangeAspect="1"/>
          </p:cNvPicPr>
          <p:nvPr/>
        </p:nvPicPr>
        <p:blipFill rotWithShape="1">
          <a:blip r:embed="rId3" cstate="screen">
            <a:alphaModFix amt="66000"/>
            <a:extLst>
              <a:ext uri="{28A0092B-C50C-407E-A947-70E740481C1C}">
                <a14:useLocalDpi xmlns:a14="http://schemas.microsoft.com/office/drawing/2010/main"/>
              </a:ext>
            </a:extLst>
          </a:blip>
          <a:srcRect/>
          <a:stretch/>
        </p:blipFill>
        <p:spPr>
          <a:xfrm>
            <a:off x="0" y="-1"/>
            <a:ext cx="5004657" cy="659065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WEE BOX 2025</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3" name="TextBox 2">
            <a:extLst>
              <a:ext uri="{FF2B5EF4-FFF2-40B4-BE49-F238E27FC236}">
                <a16:creationId xmlns:a16="http://schemas.microsoft.com/office/drawing/2014/main" id="{69DFD5E1-36AA-5406-975E-5C2D4A601132}"/>
              </a:ext>
            </a:extLst>
          </p:cNvPr>
          <p:cNvSpPr txBox="1"/>
          <p:nvPr/>
        </p:nvSpPr>
        <p:spPr>
          <a:xfrm>
            <a:off x="291511" y="1758720"/>
            <a:ext cx="6603833" cy="1754326"/>
          </a:xfrm>
          <a:prstGeom prst="rect">
            <a:avLst/>
          </a:prstGeom>
          <a:noFill/>
        </p:spPr>
        <p:txBody>
          <a:bodyPr wrap="square" rtlCol="0">
            <a:spAutoFit/>
          </a:bodyPr>
          <a:lstStyle/>
          <a:p>
            <a:pPr>
              <a:spcBef>
                <a:spcPct val="0"/>
              </a:spcBef>
              <a:buFontTx/>
              <a:buNone/>
            </a:pPr>
            <a:r>
              <a:rPr lang="en-GB" altLang="en-US" sz="2700" dirty="0">
                <a:solidFill>
                  <a:srgbClr val="018EBB"/>
                </a:solidFill>
                <a:latin typeface="Rubik Black" pitchFamily="2" charset="-79"/>
                <a:ea typeface="Colby StBlk" pitchFamily="2" charset="77"/>
                <a:cs typeface="Rubik Black" pitchFamily="2" charset="-79"/>
              </a:rPr>
              <a:t>A JUST WORLD, FREE OF POVERTY, WHERE WE FLOURISH AND LIVE </a:t>
            </a:r>
          </a:p>
          <a:p>
            <a:pPr>
              <a:spcBef>
                <a:spcPct val="0"/>
              </a:spcBef>
              <a:buFontTx/>
              <a:buNone/>
            </a:pPr>
            <a:r>
              <a:rPr lang="en-GB" altLang="en-US" sz="2700" dirty="0">
                <a:solidFill>
                  <a:srgbClr val="018EBB"/>
                </a:solidFill>
                <a:latin typeface="Rubik Black" pitchFamily="2" charset="-79"/>
                <a:ea typeface="Colby StBlk" pitchFamily="2" charset="77"/>
                <a:cs typeface="Rubik Black" pitchFamily="2" charset="-79"/>
              </a:rPr>
              <a:t>IN HARMONY WITH EACH OTHER AND ALL CREATION.</a:t>
            </a:r>
            <a:endParaRPr lang="en-GB" sz="2700" dirty="0">
              <a:solidFill>
                <a:srgbClr val="018EBB"/>
              </a:solidFill>
              <a:latin typeface="Rubik Black" pitchFamily="2" charset="-79"/>
              <a:ea typeface="Colby StBlk" pitchFamily="2" charset="77"/>
              <a:cs typeface="Rubik Black" pitchFamily="2" charset="-79"/>
            </a:endParaRPr>
          </a:p>
        </p:txBody>
      </p:sp>
      <p:sp>
        <p:nvSpPr>
          <p:cNvPr id="4" name="TextBox 3">
            <a:extLst>
              <a:ext uri="{FF2B5EF4-FFF2-40B4-BE49-F238E27FC236}">
                <a16:creationId xmlns:a16="http://schemas.microsoft.com/office/drawing/2014/main" id="{7C4CD576-1266-983F-8837-5F4DF75E460D}"/>
              </a:ext>
            </a:extLst>
          </p:cNvPr>
          <p:cNvSpPr txBox="1"/>
          <p:nvPr/>
        </p:nvSpPr>
        <p:spPr>
          <a:xfrm>
            <a:off x="270658" y="5413778"/>
            <a:ext cx="6624686" cy="1138773"/>
          </a:xfrm>
          <a:prstGeom prst="rect">
            <a:avLst/>
          </a:prstGeom>
          <a:noFill/>
        </p:spPr>
        <p:txBody>
          <a:bodyPr wrap="square" rtlCol="0">
            <a:spAutoFit/>
          </a:bodyPr>
          <a:lstStyle/>
          <a:p>
            <a:pPr>
              <a:spcBef>
                <a:spcPct val="0"/>
              </a:spcBef>
              <a:buFontTx/>
              <a:buNone/>
            </a:pPr>
            <a:r>
              <a:rPr lang="en-GB" altLang="en-US" sz="1000" b="1" dirty="0">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000" dirty="0">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000" dirty="0">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000" dirty="0">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dirty="0">
              <a:latin typeface="Rubik" pitchFamily="2" charset="-79"/>
              <a:ea typeface="Colby StBlk" pitchFamily="2" charset="77"/>
              <a:cs typeface="Rubik" pitchFamily="2" charset="-79"/>
            </a:endParaRPr>
          </a:p>
          <a:p>
            <a:pPr>
              <a:spcBef>
                <a:spcPct val="0"/>
              </a:spcBef>
              <a:buFontTx/>
              <a:buNone/>
            </a:pPr>
            <a:r>
              <a:rPr lang="en-GB" sz="1400" b="1" dirty="0" err="1">
                <a:latin typeface="Rubik" pitchFamily="2" charset="-79"/>
                <a:ea typeface="Colby StBlk" pitchFamily="2" charset="77"/>
                <a:cs typeface="Rubik" pitchFamily="2" charset="-79"/>
              </a:rPr>
              <a:t>sciaf@sciaf.org.uk</a:t>
            </a:r>
            <a:endParaRPr lang="en-GB" sz="1400" b="1" dirty="0">
              <a:latin typeface="Rubik" pitchFamily="2" charset="-79"/>
              <a:ea typeface="Colby StBlk" pitchFamily="2" charset="77"/>
              <a:cs typeface="Rubik" pitchFamily="2" charset="-79"/>
            </a:endParaRPr>
          </a:p>
        </p:txBody>
      </p:sp>
      <p:pic>
        <p:nvPicPr>
          <p:cNvPr id="6" name="Picture 5">
            <a:extLst>
              <a:ext uri="{FF2B5EF4-FFF2-40B4-BE49-F238E27FC236}">
                <a16:creationId xmlns:a16="http://schemas.microsoft.com/office/drawing/2014/main" id="{0737F21D-12C8-B697-EF01-959645D0580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688959" y="4403376"/>
            <a:ext cx="2455041" cy="2454624"/>
          </a:xfrm>
          <a:prstGeom prst="rect">
            <a:avLst/>
          </a:prstGeom>
        </p:spPr>
      </p:pic>
    </p:spTree>
    <p:extLst>
      <p:ext uri="{BB962C8B-B14F-4D97-AF65-F5344CB8AC3E}">
        <p14:creationId xmlns:p14="http://schemas.microsoft.com/office/powerpoint/2010/main" val="1836425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B715BC2-B7D9-C543-5A01-1C8E29D9B17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43" y="797481"/>
            <a:ext cx="9144000" cy="606052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prstClr val="white"/>
                </a:solidFill>
                <a:effectLst/>
                <a:uLnTx/>
                <a:uFillTx/>
                <a:latin typeface="Rubik Black" pitchFamily="2" charset="-79"/>
                <a:ea typeface="Colby StBlk" pitchFamily="2" charset="77"/>
                <a:cs typeface="Rubik Black" pitchFamily="2" charset="-79"/>
              </a:rPr>
              <a:t>JUBILEE 2025</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pic>
        <p:nvPicPr>
          <p:cNvPr id="1028" name="Picture 4">
            <a:extLst>
              <a:ext uri="{FF2B5EF4-FFF2-40B4-BE49-F238E27FC236}">
                <a16:creationId xmlns:a16="http://schemas.microsoft.com/office/drawing/2014/main" id="{8E647A3C-555C-2B38-F0E9-F51DCCF6AF46}"/>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572000" y="398741"/>
            <a:ext cx="484505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3907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DB8812F-EA7B-CC48-DC9C-8C58945DF2CC}"/>
            </a:ext>
          </a:extLst>
        </p:cNvPr>
        <p:cNvGrpSpPr/>
        <p:nvPr/>
      </p:nvGrpSpPr>
      <p:grpSpPr>
        <a:xfrm>
          <a:off x="0" y="0"/>
          <a:ext cx="0" cy="0"/>
          <a:chOff x="0" y="0"/>
          <a:chExt cx="0" cy="0"/>
        </a:xfrm>
      </p:grpSpPr>
      <p:pic>
        <p:nvPicPr>
          <p:cNvPr id="2" name="Picture 1" descr="A black and white logo&#10;&#10;Description automatically generated with low confidence">
            <a:extLst>
              <a:ext uri="{FF2B5EF4-FFF2-40B4-BE49-F238E27FC236}">
                <a16:creationId xmlns:a16="http://schemas.microsoft.com/office/drawing/2014/main" id="{28F5A949-ECF1-B46F-618D-41BB9ACD223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 b="-1554"/>
          <a:stretch/>
        </p:blipFill>
        <p:spPr>
          <a:xfrm>
            <a:off x="2818868" y="1162742"/>
            <a:ext cx="7083415" cy="6185911"/>
          </a:xfrm>
          <a:prstGeom prst="rect">
            <a:avLst/>
          </a:prstGeom>
        </p:spPr>
      </p:pic>
      <p:sp>
        <p:nvSpPr>
          <p:cNvPr id="10" name="Rectangle 9">
            <a:extLst>
              <a:ext uri="{FF2B5EF4-FFF2-40B4-BE49-F238E27FC236}">
                <a16:creationId xmlns:a16="http://schemas.microsoft.com/office/drawing/2014/main" id="{D74DCA7F-CC95-4542-C780-F4A7E84ED2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green screen with a black border&#10;&#10;Description automatically generated">
            <a:extLst>
              <a:ext uri="{FF2B5EF4-FFF2-40B4-BE49-F238E27FC236}">
                <a16:creationId xmlns:a16="http://schemas.microsoft.com/office/drawing/2014/main" id="{A4759775-C04E-9CDD-A927-A0AEFF6033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EF0221A8-56C8-D03F-C87B-BE4CF9DEEB72}"/>
              </a:ext>
            </a:extLst>
          </p:cNvPr>
          <p:cNvSpPr txBox="1"/>
          <p:nvPr/>
        </p:nvSpPr>
        <p:spPr>
          <a:xfrm>
            <a:off x="293929" y="464052"/>
            <a:ext cx="5577482"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prstClr val="white"/>
                </a:solidFill>
                <a:effectLst/>
                <a:uLnTx/>
                <a:uFillTx/>
                <a:latin typeface="Rubik Black" pitchFamily="2" charset="-79"/>
                <a:ea typeface="Colby StBlk" pitchFamily="2" charset="77"/>
                <a:cs typeface="Rubik Black" pitchFamily="2" charset="-79"/>
              </a:rPr>
              <a:t>WHAT WE DO</a:t>
            </a:r>
          </a:p>
        </p:txBody>
      </p:sp>
      <p:pic>
        <p:nvPicPr>
          <p:cNvPr id="8" name="Graphic 7">
            <a:extLst>
              <a:ext uri="{FF2B5EF4-FFF2-40B4-BE49-F238E27FC236}">
                <a16:creationId xmlns:a16="http://schemas.microsoft.com/office/drawing/2014/main" id="{D0EFBD80-0347-311E-757D-03E17B980F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pic>
        <p:nvPicPr>
          <p:cNvPr id="9" name="Picture 8" descr="A child holding a ball&#10;&#10;Description automatically generated">
            <a:extLst>
              <a:ext uri="{FF2B5EF4-FFF2-40B4-BE49-F238E27FC236}">
                <a16:creationId xmlns:a16="http://schemas.microsoft.com/office/drawing/2014/main" id="{A7EDC1CA-B408-EB65-21D1-B01C50AA68C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804202" y="1871579"/>
            <a:ext cx="4065996" cy="4979852"/>
          </a:xfrm>
          <a:prstGeom prst="rect">
            <a:avLst/>
          </a:prstGeom>
        </p:spPr>
      </p:pic>
      <p:sp>
        <p:nvSpPr>
          <p:cNvPr id="25" name="TextBox 24">
            <a:extLst>
              <a:ext uri="{FF2B5EF4-FFF2-40B4-BE49-F238E27FC236}">
                <a16:creationId xmlns:a16="http://schemas.microsoft.com/office/drawing/2014/main" id="{13875B07-B2E2-2908-4B38-A36BDA508A66}"/>
              </a:ext>
            </a:extLst>
          </p:cNvPr>
          <p:cNvSpPr txBox="1"/>
          <p:nvPr/>
        </p:nvSpPr>
        <p:spPr>
          <a:xfrm>
            <a:off x="273802" y="1499605"/>
            <a:ext cx="8240883" cy="4987456"/>
          </a:xfrm>
          <a:prstGeom prst="rect">
            <a:avLst/>
          </a:prstGeom>
          <a:noFill/>
        </p:spPr>
        <p:txBody>
          <a:bodyPr wrap="square" rtlCol="0">
            <a:spAutoFit/>
          </a:bodyPr>
          <a:lstStyle/>
          <a:p>
            <a:pPr marL="0" marR="0" lvl="0" indent="0" algn="l" defTabSz="457200" rtl="0" eaLnBrk="1" fontAlgn="base" latinLnBrk="0" hangingPunct="1">
              <a:lnSpc>
                <a:spcPct val="15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018EBB"/>
                </a:solidFill>
                <a:effectLst/>
                <a:uLnTx/>
                <a:uFillTx/>
                <a:latin typeface="Rubik" panose="020B0604020202020204" charset="-79"/>
                <a:ea typeface="Colby StBlk" pitchFamily="2" charset="77"/>
                <a:cs typeface="Rubik" panose="020B0604020202020204" charset="-79"/>
              </a:rPr>
              <a:t>DEVELOPMENT EDUCATION</a:t>
            </a:r>
          </a:p>
          <a:p>
            <a:pPr fontAlgn="base">
              <a:lnSpc>
                <a:spcPct val="150000"/>
              </a:lnSpc>
              <a:defRPr/>
            </a:pPr>
            <a:r>
              <a:rPr lang="en-GB" sz="3600" b="1" dirty="0">
                <a:solidFill>
                  <a:srgbClr val="018EBB"/>
                </a:solidFill>
                <a:latin typeface="Rubik" panose="020B0604020202020204" charset="-79"/>
                <a:ea typeface="Colby StBlk" pitchFamily="2" charset="77"/>
                <a:cs typeface="Rubik" panose="020B0604020202020204" charset="-79"/>
              </a:rPr>
              <a:t>ADVOCACY</a:t>
            </a:r>
          </a:p>
          <a:p>
            <a:pPr marL="0" marR="0" lvl="0" indent="0" algn="l" defTabSz="457200" rtl="0" eaLnBrk="1" fontAlgn="base" latinLnBrk="0" hangingPunct="1">
              <a:lnSpc>
                <a:spcPct val="15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A1CA5E"/>
                </a:solidFill>
                <a:effectLst/>
                <a:uLnTx/>
                <a:uFillTx/>
                <a:latin typeface="Rubik" panose="020B0604020202020204" charset="-79"/>
                <a:ea typeface="Colby StBlk" pitchFamily="2" charset="77"/>
                <a:cs typeface="Rubik" panose="020B0604020202020204" charset="-79"/>
              </a:rPr>
              <a:t>HUNGER</a:t>
            </a:r>
          </a:p>
          <a:p>
            <a:pPr marL="0" marR="0" lvl="0" indent="0" algn="l" defTabSz="457200" rtl="0" eaLnBrk="1" fontAlgn="base" latinLnBrk="0" hangingPunct="1">
              <a:lnSpc>
                <a:spcPct val="15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A1CA5E"/>
                </a:solidFill>
                <a:effectLst/>
                <a:uLnTx/>
                <a:uFillTx/>
                <a:latin typeface="Rubik" panose="020B0604020202020204" charset="-79"/>
                <a:ea typeface="Colby StBlk" pitchFamily="2" charset="77"/>
                <a:cs typeface="Rubik" panose="020B0604020202020204" charset="-79"/>
              </a:rPr>
              <a:t>WATER</a:t>
            </a:r>
          </a:p>
          <a:p>
            <a:pPr marL="0" marR="0" lvl="0" indent="0" algn="l" defTabSz="457200" rtl="0" eaLnBrk="1" fontAlgn="base" latinLnBrk="0" hangingPunct="1">
              <a:lnSpc>
                <a:spcPct val="150000"/>
              </a:lnSpc>
              <a:spcBef>
                <a:spcPts val="0"/>
              </a:spcBef>
              <a:spcAft>
                <a:spcPts val="0"/>
              </a:spcAft>
              <a:buClrTx/>
              <a:buSzTx/>
              <a:buFontTx/>
              <a:buNone/>
              <a:tabLst/>
              <a:defRPr/>
            </a:pPr>
            <a:r>
              <a:rPr lang="en-GB" sz="3600" b="1" dirty="0">
                <a:solidFill>
                  <a:srgbClr val="A1CA5E"/>
                </a:solidFill>
                <a:latin typeface="Rubik" panose="020B0604020202020204" charset="-79"/>
                <a:ea typeface="Colby StBlk" pitchFamily="2" charset="77"/>
                <a:cs typeface="Rubik" panose="020B0604020202020204" charset="-79"/>
              </a:rPr>
              <a:t>PEACE &amp; JUSTICE</a:t>
            </a:r>
            <a:endParaRPr kumimoji="0" lang="en-GB" sz="3600" b="1" i="0" u="none" strike="noStrike" kern="1200" cap="none" spc="0" normalizeH="0" baseline="0" noProof="0" dirty="0">
              <a:ln>
                <a:noFill/>
              </a:ln>
              <a:solidFill>
                <a:srgbClr val="A1CA5E"/>
              </a:solidFill>
              <a:effectLst/>
              <a:uLnTx/>
              <a:uFillTx/>
              <a:latin typeface="Rubik" panose="020B0604020202020204" charset="-79"/>
              <a:ea typeface="Colby StBlk" pitchFamily="2" charset="77"/>
              <a:cs typeface="Rubik" panose="020B0604020202020204" charset="-79"/>
            </a:endParaRPr>
          </a:p>
          <a:p>
            <a:pPr fontAlgn="base">
              <a:lnSpc>
                <a:spcPct val="150000"/>
              </a:lnSpc>
              <a:defRPr/>
            </a:pPr>
            <a:r>
              <a:rPr kumimoji="0" lang="en-GB" sz="3600" b="1" i="0" u="none" strike="noStrike" kern="1200" cap="none" spc="0" normalizeH="0" baseline="0" noProof="0" dirty="0">
                <a:ln>
                  <a:noFill/>
                </a:ln>
                <a:solidFill>
                  <a:srgbClr val="FF0000"/>
                </a:solidFill>
                <a:effectLst/>
                <a:uLnTx/>
                <a:uFillTx/>
                <a:latin typeface="Rubik" panose="020B0604020202020204" charset="-79"/>
                <a:ea typeface="Colby StBlk" pitchFamily="2" charset="77"/>
                <a:cs typeface="Rubik" panose="020B0604020202020204" charset="-79"/>
              </a:rPr>
              <a:t>EMERGENCIES</a:t>
            </a:r>
          </a:p>
        </p:txBody>
      </p:sp>
      <p:sp>
        <p:nvSpPr>
          <p:cNvPr id="30" name="TextBox 29">
            <a:extLst>
              <a:ext uri="{FF2B5EF4-FFF2-40B4-BE49-F238E27FC236}">
                <a16:creationId xmlns:a16="http://schemas.microsoft.com/office/drawing/2014/main" id="{EFB3D3A7-2FA5-8C79-247D-957567C27C71}"/>
              </a:ext>
            </a:extLst>
          </p:cNvPr>
          <p:cNvSpPr txBox="1"/>
          <p:nvPr/>
        </p:nvSpPr>
        <p:spPr>
          <a:xfrm>
            <a:off x="5465147" y="6224566"/>
            <a:ext cx="1192955" cy="24622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err="1">
                <a:ln>
                  <a:noFill/>
                </a:ln>
                <a:solidFill>
                  <a:prstClr val="white"/>
                </a:solidFill>
                <a:effectLst/>
                <a:uLnTx/>
                <a:uFillTx/>
                <a:latin typeface="Rubik" pitchFamily="2" charset="-79"/>
                <a:ea typeface="+mn-ea"/>
                <a:cs typeface="Rubik" pitchFamily="2" charset="-79"/>
              </a:rPr>
              <a:t>Marilin</a:t>
            </a:r>
            <a:r>
              <a:rPr kumimoji="0" lang="en-US" sz="1000" b="0" i="0" u="none" strike="noStrike" kern="1200" cap="none" spc="0" normalizeH="0" baseline="0" noProof="0" dirty="0">
                <a:ln>
                  <a:noFill/>
                </a:ln>
                <a:solidFill>
                  <a:prstClr val="white"/>
                </a:solidFill>
                <a:effectLst/>
                <a:uLnTx/>
                <a:uFillTx/>
                <a:latin typeface="Rubik" pitchFamily="2" charset="-79"/>
                <a:ea typeface="+mn-ea"/>
                <a:cs typeface="Rubik" pitchFamily="2" charset="-79"/>
              </a:rPr>
              <a:t>, Colombia</a:t>
            </a:r>
          </a:p>
        </p:txBody>
      </p:sp>
    </p:spTree>
    <p:extLst>
      <p:ext uri="{BB962C8B-B14F-4D97-AF65-F5344CB8AC3E}">
        <p14:creationId xmlns:p14="http://schemas.microsoft.com/office/powerpoint/2010/main" val="242518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FED5378-CAC9-4BE2-A5BE-CB30211613A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610" y="-9940"/>
            <a:ext cx="9142672" cy="6867940"/>
          </a:xfrm>
          <a:prstGeom prst="rect">
            <a:avLst/>
          </a:prstGeom>
        </p:spPr>
      </p:pic>
      <p:sp>
        <p:nvSpPr>
          <p:cNvPr id="4" name="Rectangle 3">
            <a:extLst>
              <a:ext uri="{FF2B5EF4-FFF2-40B4-BE49-F238E27FC236}">
                <a16:creationId xmlns:a16="http://schemas.microsoft.com/office/drawing/2014/main" id="{BF83C104-874B-70A2-A3B9-5FA355080619}"/>
              </a:ext>
            </a:extLst>
          </p:cNvPr>
          <p:cNvSpPr/>
          <p:nvPr/>
        </p:nvSpPr>
        <p:spPr>
          <a:xfrm>
            <a:off x="0" y="4151586"/>
            <a:ext cx="9144000" cy="2706414"/>
          </a:xfrm>
          <a:prstGeom prst="rect">
            <a:avLst/>
          </a:prstGeom>
          <a:gradFill>
            <a:gsLst>
              <a:gs pos="0">
                <a:srgbClr val="000000">
                  <a:alpha val="0"/>
                </a:srgbClr>
              </a:gs>
              <a:gs pos="100000">
                <a:srgbClr val="000000">
                  <a:alpha val="8000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4ED4102-E4BA-ADC6-8AA4-FE39D56B3EA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3213235" cy="2882620"/>
          </a:xfrm>
          <a:prstGeom prst="rect">
            <a:avLst/>
          </a:prstGeom>
        </p:spPr>
      </p:pic>
      <p:sp>
        <p:nvSpPr>
          <p:cNvPr id="6" name="TextBox 5">
            <a:extLst>
              <a:ext uri="{FF2B5EF4-FFF2-40B4-BE49-F238E27FC236}">
                <a16:creationId xmlns:a16="http://schemas.microsoft.com/office/drawing/2014/main" id="{CD3E5AD8-F013-AD4E-AC1D-E9A7B2A481A3}"/>
              </a:ext>
            </a:extLst>
          </p:cNvPr>
          <p:cNvSpPr txBox="1"/>
          <p:nvPr/>
        </p:nvSpPr>
        <p:spPr>
          <a:xfrm>
            <a:off x="366948" y="871727"/>
            <a:ext cx="4299857" cy="1415772"/>
          </a:xfrm>
          <a:prstGeom prst="rect">
            <a:avLst/>
          </a:prstGeom>
          <a:noFill/>
        </p:spPr>
        <p:txBody>
          <a:bodyPr wrap="square" rtlCol="0">
            <a:spAutoFit/>
          </a:bodyPr>
          <a:lstStyle/>
          <a:p>
            <a:r>
              <a:rPr lang="en-GB" sz="3000" b="1" dirty="0">
                <a:solidFill>
                  <a:schemeClr val="bg1"/>
                </a:solidFill>
                <a:latin typeface="Rubik Black" pitchFamily="2" charset="-79"/>
                <a:ea typeface="Colby StBlk" pitchFamily="2" charset="77"/>
                <a:cs typeface="Rubik Black" pitchFamily="2" charset="-79"/>
              </a:rPr>
              <a:t>COLOMBIA</a:t>
            </a:r>
          </a:p>
          <a:p>
            <a:endParaRPr lang="en-GB" sz="2700" b="1" dirty="0">
              <a:solidFill>
                <a:schemeClr val="bg1"/>
              </a:solidFill>
              <a:latin typeface="Rubik Black" pitchFamily="2" charset="-79"/>
              <a:ea typeface="Colby StBlk" pitchFamily="2" charset="77"/>
              <a:cs typeface="Rubik Black" pitchFamily="2" charset="-79"/>
            </a:endParaRPr>
          </a:p>
          <a:p>
            <a:endParaRPr lang="en-GB" sz="2700" b="1" dirty="0">
              <a:solidFill>
                <a:schemeClr val="bg1"/>
              </a:solidFill>
              <a:latin typeface="Rubik Black" pitchFamily="2" charset="-79"/>
              <a:ea typeface="Colby StBlk" pitchFamily="2" charset="77"/>
              <a:cs typeface="Rubik Black" pitchFamily="2" charset="-79"/>
            </a:endParaRPr>
          </a:p>
        </p:txBody>
      </p:sp>
      <p:pic>
        <p:nvPicPr>
          <p:cNvPr id="11" name="Picture 10" descr="A logo of a company&#10;&#10;Description automatically generated">
            <a:extLst>
              <a:ext uri="{FF2B5EF4-FFF2-40B4-BE49-F238E27FC236}">
                <a16:creationId xmlns:a16="http://schemas.microsoft.com/office/drawing/2014/main" id="{0885C579-310B-C45D-F785-3F6537E74E1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688959" y="4403376"/>
            <a:ext cx="2455041" cy="2454624"/>
          </a:xfrm>
          <a:prstGeom prst="rect">
            <a:avLst/>
          </a:prstGeom>
        </p:spPr>
      </p:pic>
    </p:spTree>
    <p:extLst>
      <p:ext uri="{BB962C8B-B14F-4D97-AF65-F5344CB8AC3E}">
        <p14:creationId xmlns:p14="http://schemas.microsoft.com/office/powerpoint/2010/main" val="21907827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DFC6D98-574C-6FE7-2809-DD26926D88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 b="-1"/>
          <a:stretch/>
        </p:blipFill>
        <p:spPr>
          <a:xfrm>
            <a:off x="1143" y="904068"/>
            <a:ext cx="9144000" cy="595393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COLOMBIA</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3" name="Rounded Rectangle 2">
            <a:extLst>
              <a:ext uri="{FF2B5EF4-FFF2-40B4-BE49-F238E27FC236}">
                <a16:creationId xmlns:a16="http://schemas.microsoft.com/office/drawing/2014/main" id="{3CD6B541-4932-076A-73A5-741245218457}"/>
              </a:ext>
            </a:extLst>
          </p:cNvPr>
          <p:cNvSpPr/>
          <p:nvPr/>
        </p:nvSpPr>
        <p:spPr>
          <a:xfrm>
            <a:off x="6135408" y="1784909"/>
            <a:ext cx="2589581" cy="2589581"/>
          </a:xfrm>
          <a:prstGeom prst="roundRect">
            <a:avLst>
              <a:gd name="adj" fmla="val 3955"/>
            </a:avLst>
          </a:prstGeom>
          <a:solidFill>
            <a:srgbClr val="018E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AA5FD6A-A655-AACA-457C-8EE4820F349E}"/>
              </a:ext>
            </a:extLst>
          </p:cNvPr>
          <p:cNvSpPr/>
          <p:nvPr/>
        </p:nvSpPr>
        <p:spPr>
          <a:xfrm>
            <a:off x="6277083" y="2034978"/>
            <a:ext cx="2306230" cy="1938992"/>
          </a:xfrm>
          <a:prstGeom prst="rect">
            <a:avLst/>
          </a:prstGeom>
        </p:spPr>
        <p:txBody>
          <a:bodyPr wrap="square">
            <a:spAutoFit/>
          </a:bodyPr>
          <a:lstStyle/>
          <a:p>
            <a:pPr algn="ctr"/>
            <a:r>
              <a:rPr lang="en-GB" sz="2000" b="1" dirty="0">
                <a:solidFill>
                  <a:schemeClr val="bg1"/>
                </a:solidFill>
                <a:latin typeface="Rubik" pitchFamily="2" charset="-79"/>
                <a:ea typeface="Colby StBlk" pitchFamily="2" charset="77"/>
                <a:cs typeface="Rubik" pitchFamily="2" charset="-79"/>
              </a:rPr>
              <a:t>The Catholic Church in Colombia serves over 47 million Colombians, in 65 Dioceses. </a:t>
            </a:r>
          </a:p>
        </p:txBody>
      </p:sp>
      <p:sp>
        <p:nvSpPr>
          <p:cNvPr id="2" name="TextBox 1">
            <a:extLst>
              <a:ext uri="{FF2B5EF4-FFF2-40B4-BE49-F238E27FC236}">
                <a16:creationId xmlns:a16="http://schemas.microsoft.com/office/drawing/2014/main" id="{6FA9D55D-0AA6-FE8B-E933-82795927D3FB}"/>
              </a:ext>
            </a:extLst>
          </p:cNvPr>
          <p:cNvSpPr txBox="1"/>
          <p:nvPr/>
        </p:nvSpPr>
        <p:spPr>
          <a:xfrm>
            <a:off x="293929" y="6286226"/>
            <a:ext cx="1038942" cy="215444"/>
          </a:xfrm>
          <a:prstGeom prst="rect">
            <a:avLst/>
          </a:prstGeom>
          <a:noFill/>
        </p:spPr>
        <p:txBody>
          <a:bodyPr wrap="square" rtlCol="0">
            <a:spAutoFit/>
          </a:bodyPr>
          <a:lstStyle/>
          <a:p>
            <a:r>
              <a:rPr lang="en-GB" sz="800" dirty="0">
                <a:solidFill>
                  <a:schemeClr val="bg1"/>
                </a:solidFill>
                <a:latin typeface="Rubik" panose="020B0604020202020204" charset="-79"/>
                <a:cs typeface="Rubik" panose="020B0604020202020204" charset="-79"/>
              </a:rPr>
              <a:t>Fr Daniel</a:t>
            </a:r>
          </a:p>
        </p:txBody>
      </p:sp>
    </p:spTree>
    <p:extLst>
      <p:ext uri="{BB962C8B-B14F-4D97-AF65-F5344CB8AC3E}">
        <p14:creationId xmlns:p14="http://schemas.microsoft.com/office/powerpoint/2010/main" val="2369121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43" y="874677"/>
            <a:ext cx="9142857" cy="5983323"/>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COLOMBIA</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2" name="TextBox 1">
            <a:extLst>
              <a:ext uri="{FF2B5EF4-FFF2-40B4-BE49-F238E27FC236}">
                <a16:creationId xmlns:a16="http://schemas.microsoft.com/office/drawing/2014/main" id="{A1ECCC22-0878-9E3A-F5DF-10C2B99CDC24}"/>
              </a:ext>
            </a:extLst>
          </p:cNvPr>
          <p:cNvSpPr txBox="1"/>
          <p:nvPr/>
        </p:nvSpPr>
        <p:spPr>
          <a:xfrm>
            <a:off x="293929" y="6286226"/>
            <a:ext cx="1038942" cy="215444"/>
          </a:xfrm>
          <a:prstGeom prst="rect">
            <a:avLst/>
          </a:prstGeom>
          <a:noFill/>
        </p:spPr>
        <p:txBody>
          <a:bodyPr wrap="square" rtlCol="0">
            <a:spAutoFit/>
          </a:bodyPr>
          <a:lstStyle/>
          <a:p>
            <a:r>
              <a:rPr lang="en-GB" sz="800" dirty="0">
                <a:solidFill>
                  <a:schemeClr val="bg1"/>
                </a:solidFill>
                <a:latin typeface="Rubik" panose="020B0604020202020204" charset="-79"/>
                <a:cs typeface="Rubik" panose="020B0604020202020204" charset="-79"/>
              </a:rPr>
              <a:t>Rodrigo</a:t>
            </a:r>
          </a:p>
        </p:txBody>
      </p:sp>
    </p:spTree>
    <p:extLst>
      <p:ext uri="{BB962C8B-B14F-4D97-AF65-F5344CB8AC3E}">
        <p14:creationId xmlns:p14="http://schemas.microsoft.com/office/powerpoint/2010/main" val="1976431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DA7E66B-9D8F-1437-94B1-6591063CB728}"/>
            </a:ext>
          </a:extLst>
        </p:cNvPr>
        <p:cNvGrpSpPr/>
        <p:nvPr/>
      </p:nvGrpSpPr>
      <p:grpSpPr>
        <a:xfrm>
          <a:off x="0" y="0"/>
          <a:ext cx="0" cy="0"/>
          <a:chOff x="0" y="0"/>
          <a:chExt cx="0" cy="0"/>
        </a:xfrm>
      </p:grpSpPr>
      <p:pic>
        <p:nvPicPr>
          <p:cNvPr id="9" name="Picture 8" descr="A person holding a bag of fruit&#10;&#10;Description automatically generated">
            <a:extLst>
              <a:ext uri="{FF2B5EF4-FFF2-40B4-BE49-F238E27FC236}">
                <a16:creationId xmlns:a16="http://schemas.microsoft.com/office/drawing/2014/main" id="{CEDE07A3-7BD5-9E08-DFFA-D03FE89BF098}"/>
              </a:ext>
            </a:extLst>
          </p:cNvPr>
          <p:cNvPicPr>
            <a:picLocks noChangeAspect="1"/>
          </p:cNvPicPr>
          <p:nvPr/>
        </p:nvPicPr>
        <p:blipFill>
          <a:blip r:embed="rId3"/>
          <a:stretch>
            <a:fillRect/>
          </a:stretch>
        </p:blipFill>
        <p:spPr>
          <a:xfrm>
            <a:off x="-2286" y="958703"/>
            <a:ext cx="9144000" cy="6096000"/>
          </a:xfrm>
          <a:prstGeom prst="rect">
            <a:avLst/>
          </a:prstGeom>
        </p:spPr>
      </p:pic>
      <p:sp>
        <p:nvSpPr>
          <p:cNvPr id="10" name="Rectangle 9">
            <a:extLst>
              <a:ext uri="{FF2B5EF4-FFF2-40B4-BE49-F238E27FC236}">
                <a16:creationId xmlns:a16="http://schemas.microsoft.com/office/drawing/2014/main" id="{1C43F130-A62D-837E-1D3F-DDA28A76C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green screen with a black border&#10;&#10;Description automatically generated">
            <a:extLst>
              <a:ext uri="{FF2B5EF4-FFF2-40B4-BE49-F238E27FC236}">
                <a16:creationId xmlns:a16="http://schemas.microsoft.com/office/drawing/2014/main" id="{4A70DA43-C34F-FF53-55B3-44CCD0AD5E11}"/>
              </a:ext>
            </a:extLst>
          </p:cNvPr>
          <p:cNvPicPr>
            <a:picLocks noChangeAspect="1"/>
          </p:cNvPicPr>
          <p:nvPr/>
        </p:nvPicPr>
        <p:blipFill>
          <a:blip r:embed="rId4"/>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F499A3B3-0A30-32EB-3583-23A5A32D4742}"/>
              </a:ext>
            </a:extLst>
          </p:cNvPr>
          <p:cNvSpPr txBox="1"/>
          <p:nvPr/>
        </p:nvSpPr>
        <p:spPr>
          <a:xfrm>
            <a:off x="293929" y="464052"/>
            <a:ext cx="5577482"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prstClr val="white"/>
                </a:solidFill>
                <a:effectLst/>
                <a:uLnTx/>
                <a:uFillTx/>
                <a:latin typeface="Rubik Black" pitchFamily="2" charset="-79"/>
                <a:ea typeface="Colby StBlk" pitchFamily="2" charset="77"/>
                <a:cs typeface="Rubik Black" pitchFamily="2" charset="-79"/>
              </a:rPr>
              <a:t>COLOMBIA</a:t>
            </a:r>
          </a:p>
        </p:txBody>
      </p:sp>
      <p:pic>
        <p:nvPicPr>
          <p:cNvPr id="8" name="Graphic 7">
            <a:extLst>
              <a:ext uri="{FF2B5EF4-FFF2-40B4-BE49-F238E27FC236}">
                <a16:creationId xmlns:a16="http://schemas.microsoft.com/office/drawing/2014/main" id="{3BA50780-A44C-3C55-7C3E-2B76CE5393D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12" name="TextBox 11">
            <a:extLst>
              <a:ext uri="{FF2B5EF4-FFF2-40B4-BE49-F238E27FC236}">
                <a16:creationId xmlns:a16="http://schemas.microsoft.com/office/drawing/2014/main" id="{D75D4579-EA63-2F32-B911-655CC9766383}"/>
              </a:ext>
            </a:extLst>
          </p:cNvPr>
          <p:cNvSpPr txBox="1"/>
          <p:nvPr/>
        </p:nvSpPr>
        <p:spPr>
          <a:xfrm>
            <a:off x="275508" y="6254419"/>
            <a:ext cx="1038942" cy="21544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err="1">
                <a:ln>
                  <a:noFill/>
                </a:ln>
                <a:solidFill>
                  <a:prstClr val="white"/>
                </a:solidFill>
                <a:effectLst/>
                <a:uLnTx/>
                <a:uFillTx/>
                <a:latin typeface="Rubik" panose="020B0604020202020204" charset="-79"/>
                <a:ea typeface="+mn-ea"/>
                <a:cs typeface="Rubik" panose="020B0604020202020204" charset="-79"/>
              </a:rPr>
              <a:t>Arcadio</a:t>
            </a:r>
            <a:endParaRPr kumimoji="0" lang="en-GB" sz="800" b="0" i="0" u="none" strike="noStrike" kern="1200" cap="none" spc="0" normalizeH="0" baseline="0" noProof="0" dirty="0">
              <a:ln>
                <a:noFill/>
              </a:ln>
              <a:solidFill>
                <a:prstClr val="white"/>
              </a:solidFill>
              <a:effectLst/>
              <a:uLnTx/>
              <a:uFillTx/>
              <a:latin typeface="Rubik" panose="020B0604020202020204" charset="-79"/>
              <a:ea typeface="+mn-ea"/>
              <a:cs typeface="Rubik" panose="020B0604020202020204" charset="-79"/>
            </a:endParaRPr>
          </a:p>
        </p:txBody>
      </p:sp>
    </p:spTree>
    <p:extLst>
      <p:ext uri="{BB962C8B-B14F-4D97-AF65-F5344CB8AC3E}">
        <p14:creationId xmlns:p14="http://schemas.microsoft.com/office/powerpoint/2010/main" val="3589236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DC3F477-B17E-9BC5-492D-27A678A5EC5B}"/>
            </a:ext>
          </a:extLst>
        </p:cNvPr>
        <p:cNvGrpSpPr/>
        <p:nvPr/>
      </p:nvGrpSpPr>
      <p:grpSpPr>
        <a:xfrm>
          <a:off x="0" y="0"/>
          <a:ext cx="0" cy="0"/>
          <a:chOff x="0" y="0"/>
          <a:chExt cx="0" cy="0"/>
        </a:xfrm>
      </p:grpSpPr>
      <p:pic>
        <p:nvPicPr>
          <p:cNvPr id="6" name="Picture 5" descr="A group of people standing on a rocky shore by a river&#10;&#10;Description automatically generated">
            <a:extLst>
              <a:ext uri="{FF2B5EF4-FFF2-40B4-BE49-F238E27FC236}">
                <a16:creationId xmlns:a16="http://schemas.microsoft.com/office/drawing/2014/main" id="{206EC12D-C78C-08E6-7348-82CEC91111D8}"/>
              </a:ext>
            </a:extLst>
          </p:cNvPr>
          <p:cNvPicPr>
            <a:picLocks noChangeAspect="1"/>
          </p:cNvPicPr>
          <p:nvPr/>
        </p:nvPicPr>
        <p:blipFill>
          <a:blip r:embed="rId3"/>
          <a:stretch>
            <a:fillRect/>
          </a:stretch>
        </p:blipFill>
        <p:spPr>
          <a:xfrm>
            <a:off x="-2286" y="1073540"/>
            <a:ext cx="9144000" cy="6096000"/>
          </a:xfrm>
          <a:prstGeom prst="rect">
            <a:avLst/>
          </a:prstGeom>
        </p:spPr>
      </p:pic>
      <p:sp>
        <p:nvSpPr>
          <p:cNvPr id="10" name="Rectangle 9">
            <a:extLst>
              <a:ext uri="{FF2B5EF4-FFF2-40B4-BE49-F238E27FC236}">
                <a16:creationId xmlns:a16="http://schemas.microsoft.com/office/drawing/2014/main" id="{EC541E27-5848-F820-A72B-11213CFFA4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green screen with a black border&#10;&#10;Description automatically generated">
            <a:extLst>
              <a:ext uri="{FF2B5EF4-FFF2-40B4-BE49-F238E27FC236}">
                <a16:creationId xmlns:a16="http://schemas.microsoft.com/office/drawing/2014/main" id="{6BE132A7-10A2-9ECD-7234-2F83769CB0D0}"/>
              </a:ext>
            </a:extLst>
          </p:cNvPr>
          <p:cNvPicPr>
            <a:picLocks noChangeAspect="1"/>
          </p:cNvPicPr>
          <p:nvPr/>
        </p:nvPicPr>
        <p:blipFill>
          <a:blip r:embed="rId4"/>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9C1EAF01-E418-9CA4-440F-7CA7D553A972}"/>
              </a:ext>
            </a:extLst>
          </p:cNvPr>
          <p:cNvSpPr txBox="1"/>
          <p:nvPr/>
        </p:nvSpPr>
        <p:spPr>
          <a:xfrm>
            <a:off x="293929" y="464052"/>
            <a:ext cx="5577482"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prstClr val="white"/>
                </a:solidFill>
                <a:effectLst/>
                <a:uLnTx/>
                <a:uFillTx/>
                <a:latin typeface="Rubik Black" pitchFamily="2" charset="-79"/>
                <a:ea typeface="Colby StBlk" pitchFamily="2" charset="77"/>
                <a:cs typeface="Rubik Black" pitchFamily="2" charset="-79"/>
              </a:rPr>
              <a:t>COLOMBIA</a:t>
            </a:r>
          </a:p>
        </p:txBody>
      </p:sp>
      <p:pic>
        <p:nvPicPr>
          <p:cNvPr id="8" name="Graphic 7">
            <a:extLst>
              <a:ext uri="{FF2B5EF4-FFF2-40B4-BE49-F238E27FC236}">
                <a16:creationId xmlns:a16="http://schemas.microsoft.com/office/drawing/2014/main" id="{4AF1C2BD-0208-50C5-05B4-364E9E37EBF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11" name="TextBox 10">
            <a:extLst>
              <a:ext uri="{FF2B5EF4-FFF2-40B4-BE49-F238E27FC236}">
                <a16:creationId xmlns:a16="http://schemas.microsoft.com/office/drawing/2014/main" id="{78BE386F-4CEA-13FA-3F0B-87D47FE1E9EB}"/>
              </a:ext>
            </a:extLst>
          </p:cNvPr>
          <p:cNvSpPr txBox="1"/>
          <p:nvPr/>
        </p:nvSpPr>
        <p:spPr>
          <a:xfrm>
            <a:off x="275508" y="6254419"/>
            <a:ext cx="1583772" cy="21544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err="1">
                <a:ln>
                  <a:noFill/>
                </a:ln>
                <a:solidFill>
                  <a:prstClr val="white"/>
                </a:solidFill>
                <a:effectLst/>
                <a:uLnTx/>
                <a:uFillTx/>
                <a:latin typeface="Rubik" panose="020B0604020202020204" charset="-79"/>
                <a:ea typeface="+mn-ea"/>
                <a:cs typeface="Rubik" panose="020B0604020202020204" charset="-79"/>
              </a:rPr>
              <a:t>Arcadio</a:t>
            </a:r>
            <a:r>
              <a:rPr kumimoji="0" lang="en-GB" sz="800" b="0" i="0" u="none" strike="noStrike" kern="1200" cap="none" spc="0" normalizeH="0" baseline="0" noProof="0" dirty="0">
                <a:ln>
                  <a:noFill/>
                </a:ln>
                <a:solidFill>
                  <a:prstClr val="white"/>
                </a:solidFill>
                <a:effectLst/>
                <a:uLnTx/>
                <a:uFillTx/>
                <a:latin typeface="Rubik" panose="020B0604020202020204" charset="-79"/>
                <a:ea typeface="+mn-ea"/>
                <a:cs typeface="Rubik" panose="020B0604020202020204" charset="-79"/>
              </a:rPr>
              <a:t> and Fr Daniel</a:t>
            </a:r>
          </a:p>
        </p:txBody>
      </p:sp>
    </p:spTree>
    <p:extLst>
      <p:ext uri="{BB962C8B-B14F-4D97-AF65-F5344CB8AC3E}">
        <p14:creationId xmlns:p14="http://schemas.microsoft.com/office/powerpoint/2010/main" val="220111565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E2A07E94AC05448C594CAA6E0A924B" ma:contentTypeVersion="14" ma:contentTypeDescription="Create a new document." ma:contentTypeScope="" ma:versionID="5ccad65f66f32f43248115940259969d">
  <xsd:schema xmlns:xsd="http://www.w3.org/2001/XMLSchema" xmlns:xs="http://www.w3.org/2001/XMLSchema" xmlns:p="http://schemas.microsoft.com/office/2006/metadata/properties" xmlns:ns2="b8272850-4b3f-444f-8ab6-9bc8b014a2aa" xmlns:ns3="33ff375b-edcb-4318-b297-03708cd48d6d" targetNamespace="http://schemas.microsoft.com/office/2006/metadata/properties" ma:root="true" ma:fieldsID="5b67653ede5d947c34f724eb93f1009d" ns2:_="" ns3:_="">
    <xsd:import namespace="b8272850-4b3f-444f-8ab6-9bc8b014a2aa"/>
    <xsd:import namespace="33ff375b-edcb-4318-b297-03708cd48d6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272850-4b3f-444f-8ab6-9bc8b014a2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3ff375b-edcb-4318-b297-03708cd48d6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cd0887e-a51a-4900-b42c-eb0d0f9b2423}" ma:internalName="TaxCatchAll" ma:showField="CatchAllData" ma:web="33ff375b-edcb-4318-b297-03708cd48d6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33ff375b-edcb-4318-b297-03708cd48d6d">
      <UserInfo>
        <DisplayName>Katie Ann McGeary</DisplayName>
        <AccountId>953</AccountId>
        <AccountType/>
      </UserInfo>
    </SharedWithUsers>
    <TaxCatchAll xmlns="33ff375b-edcb-4318-b297-03708cd48d6d" xsi:nil="true"/>
    <lcf76f155ced4ddcb4097134ff3c332f xmlns="b8272850-4b3f-444f-8ab6-9bc8b014a2a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9F6839-D125-4DC1-8D23-54CACE191AA9}"/>
</file>

<file path=customXml/itemProps2.xml><?xml version="1.0" encoding="utf-8"?>
<ds:datastoreItem xmlns:ds="http://schemas.openxmlformats.org/officeDocument/2006/customXml" ds:itemID="{AF523C4F-92D0-4C07-B8D5-72BA0200B906}">
  <ds:schemaRefs>
    <ds:schemaRef ds:uri="http://schemas.microsoft.com/office/infopath/2007/PartnerControls"/>
    <ds:schemaRef ds:uri="http://purl.org/dc/elements/1.1/"/>
    <ds:schemaRef ds:uri="http://www.w3.org/XML/1998/namespace"/>
    <ds:schemaRef ds:uri="http://purl.org/dc/terms/"/>
    <ds:schemaRef ds:uri="http://schemas.microsoft.com/office/2006/documentManagement/types"/>
    <ds:schemaRef ds:uri="a082e9d2-b095-487d-b169-bfc3ea0b7fd6"/>
    <ds:schemaRef ds:uri="http://schemas.microsoft.com/office/2006/metadata/properties"/>
    <ds:schemaRef ds:uri="http://schemas.openxmlformats.org/package/2006/metadata/core-properties"/>
    <ds:schemaRef ds:uri="8a85751e-8a6e-426b-9b46-e950c15a4d7e"/>
    <ds:schemaRef ds:uri="http://purl.org/dc/dcmitype/"/>
  </ds:schemaRefs>
</ds:datastoreItem>
</file>

<file path=customXml/itemProps3.xml><?xml version="1.0" encoding="utf-8"?>
<ds:datastoreItem xmlns:ds="http://schemas.openxmlformats.org/officeDocument/2006/customXml" ds:itemID="{F95ED3C1-2848-4B52-B482-65682039D37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2607</TotalTime>
  <Words>1392</Words>
  <Application>Microsoft Office PowerPoint</Application>
  <PresentationFormat>On-screen Show (4:3)</PresentationFormat>
  <Paragraphs>190</Paragraphs>
  <Slides>21</Slides>
  <Notes>21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Colby StBlk</vt:lpstr>
      <vt:lpstr>Times New Roman</vt:lpstr>
      <vt:lpstr>Rubik</vt:lpstr>
      <vt:lpstr>Calibri</vt:lpstr>
      <vt:lpstr>Arial</vt:lpstr>
      <vt:lpstr>Rubik Black</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Elaine McGinlay</cp:lastModifiedBy>
  <cp:revision>109</cp:revision>
  <dcterms:created xsi:type="dcterms:W3CDTF">2021-07-26T14:29:33Z</dcterms:created>
  <dcterms:modified xsi:type="dcterms:W3CDTF">2025-01-06T13:09:42Z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0x01010086E2A07E94AC05448C594CAA6E0A924B</vt:lpwstr>
  </property>
  <property fmtid="{D5CDD505-2E9C-101B-9397-08002B2CF9AE}" pid="3" name="MediaServiceImageTags">
    <vt:lpwstr/>
  </property>
</Properties>
</file>