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9"/>
  </p:notesMasterIdLst>
  <p:sldIdLst>
    <p:sldId id="308" r:id="rId5"/>
    <p:sldId id="320" r:id="rId6"/>
    <p:sldId id="327" r:id="rId7"/>
    <p:sldId id="328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olby StBlk" pitchFamily="2" charset="77"/>
      <p:bold r:id="rId14"/>
    </p:embeddedFont>
    <p:embeddedFont>
      <p:font typeface="Colby StMed" pitchFamily="2" charset="77"/>
      <p:regular r:id="rId15"/>
    </p:embeddedFont>
    <p:embeddedFont>
      <p:font typeface="Colby StReg" pitchFamily="2" charset="77"/>
      <p:regular r:id="rId16"/>
    </p:embeddedFont>
    <p:embeddedFont>
      <p:font typeface="Rubik" pitchFamily="2" charset="-79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9838"/>
    <a:srgbClr val="A1CA5E"/>
    <a:srgbClr val="12375A"/>
    <a:srgbClr val="7373B6"/>
    <a:srgbClr val="00B1C2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D9B162-FB03-454A-B63E-B12E0A369C97}" v="13" dt="2023-05-26T16:28:46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F6D9B162-FB03-454A-B63E-B12E0A369C97}"/>
    <pc:docChg chg="undo custSel addSld delSld modSld">
      <pc:chgData name="James Cave" userId="4087b8b8-337e-4db3-87c5-56598d9a69c0" providerId="ADAL" clId="{F6D9B162-FB03-454A-B63E-B12E0A369C97}" dt="2023-05-26T16:28:46.420" v="78"/>
      <pc:docMkLst>
        <pc:docMk/>
      </pc:docMkLst>
      <pc:sldChg chg="del">
        <pc:chgData name="James Cave" userId="4087b8b8-337e-4db3-87c5-56598d9a69c0" providerId="ADAL" clId="{F6D9B162-FB03-454A-B63E-B12E0A369C97}" dt="2023-05-26T16:25:14.427" v="66" actId="2696"/>
        <pc:sldMkLst>
          <pc:docMk/>
          <pc:sldMk cId="3776448937" sldId="270"/>
        </pc:sldMkLst>
      </pc:sldChg>
      <pc:sldChg chg="addSp delSp modSp mod">
        <pc:chgData name="James Cave" userId="4087b8b8-337e-4db3-87c5-56598d9a69c0" providerId="ADAL" clId="{F6D9B162-FB03-454A-B63E-B12E0A369C97}" dt="2023-05-26T16:28:46.420" v="78"/>
        <pc:sldMkLst>
          <pc:docMk/>
          <pc:sldMk cId="2265962950" sldId="308"/>
        </pc:sldMkLst>
        <pc:spChg chg="add mod">
          <ac:chgData name="James Cave" userId="4087b8b8-337e-4db3-87c5-56598d9a69c0" providerId="ADAL" clId="{F6D9B162-FB03-454A-B63E-B12E0A369C97}" dt="2023-05-26T16:25:23.858" v="67"/>
          <ac:spMkLst>
            <pc:docMk/>
            <pc:sldMk cId="2265962950" sldId="308"/>
            <ac:spMk id="4" creationId="{C00CB2C6-A45A-41C7-8A40-B5FBA3E33CD6}"/>
          </ac:spMkLst>
        </pc:spChg>
        <pc:spChg chg="del">
          <ac:chgData name="James Cave" userId="4087b8b8-337e-4db3-87c5-56598d9a69c0" providerId="ADAL" clId="{F6D9B162-FB03-454A-B63E-B12E0A369C97}" dt="2023-05-26T16:21:50.434" v="3" actId="478"/>
          <ac:spMkLst>
            <pc:docMk/>
            <pc:sldMk cId="2265962950" sldId="308"/>
            <ac:spMk id="10" creationId="{CBBBB810-9747-1910-4690-266F60CDCB6D}"/>
          </ac:spMkLst>
        </pc:spChg>
        <pc:grpChg chg="del">
          <ac:chgData name="James Cave" userId="4087b8b8-337e-4db3-87c5-56598d9a69c0" providerId="ADAL" clId="{F6D9B162-FB03-454A-B63E-B12E0A369C97}" dt="2023-05-26T16:21:49.474" v="1" actId="478"/>
          <ac:grpSpMkLst>
            <pc:docMk/>
            <pc:sldMk cId="2265962950" sldId="308"/>
            <ac:grpSpMk id="16" creationId="{5C0EC62A-3682-2FDD-56DE-A0B0791D7CA5}"/>
          </ac:grpSpMkLst>
        </pc:grpChg>
        <pc:picChg chg="add del mod">
          <ac:chgData name="James Cave" userId="4087b8b8-337e-4db3-87c5-56598d9a69c0" providerId="ADAL" clId="{F6D9B162-FB03-454A-B63E-B12E0A369C97}" dt="2023-05-26T16:28:45.731" v="77" actId="478"/>
          <ac:picMkLst>
            <pc:docMk/>
            <pc:sldMk cId="2265962950" sldId="308"/>
            <ac:picMk id="3" creationId="{42E3E2F7-582C-8D44-E33F-01AC2306C270}"/>
          </ac:picMkLst>
        </pc:picChg>
        <pc:picChg chg="add del mod">
          <ac:chgData name="James Cave" userId="4087b8b8-337e-4db3-87c5-56598d9a69c0" providerId="ADAL" clId="{F6D9B162-FB03-454A-B63E-B12E0A369C97}" dt="2023-05-26T16:28:46.420" v="78"/>
          <ac:picMkLst>
            <pc:docMk/>
            <pc:sldMk cId="2265962950" sldId="308"/>
            <ac:picMk id="5" creationId="{5A8B62E7-305E-B7D2-DBF0-D876F2A32176}"/>
          </ac:picMkLst>
        </pc:picChg>
      </pc:sldChg>
      <pc:sldChg chg="addSp delSp modSp add mod">
        <pc:chgData name="James Cave" userId="4087b8b8-337e-4db3-87c5-56598d9a69c0" providerId="ADAL" clId="{F6D9B162-FB03-454A-B63E-B12E0A369C97}" dt="2023-05-26T16:25:10.386" v="65" actId="255"/>
        <pc:sldMkLst>
          <pc:docMk/>
          <pc:sldMk cId="3575188159" sldId="320"/>
        </pc:sldMkLst>
        <pc:spChg chg="mod">
          <ac:chgData name="James Cave" userId="4087b8b8-337e-4db3-87c5-56598d9a69c0" providerId="ADAL" clId="{F6D9B162-FB03-454A-B63E-B12E0A369C97}" dt="2023-05-26T16:24:51.948" v="58"/>
          <ac:spMkLst>
            <pc:docMk/>
            <pc:sldMk cId="3575188159" sldId="320"/>
            <ac:spMk id="7" creationId="{BD4DEA13-B884-086E-80D1-FF04457BF471}"/>
          </ac:spMkLst>
        </pc:spChg>
        <pc:spChg chg="mod">
          <ac:chgData name="James Cave" userId="4087b8b8-337e-4db3-87c5-56598d9a69c0" providerId="ADAL" clId="{F6D9B162-FB03-454A-B63E-B12E0A369C97}" dt="2023-05-26T16:24:13.608" v="51" actId="20577"/>
          <ac:spMkLst>
            <pc:docMk/>
            <pc:sldMk cId="3575188159" sldId="320"/>
            <ac:spMk id="9" creationId="{C79DBF4F-18FD-E0EB-4F9E-1C8969B63614}"/>
          </ac:spMkLst>
        </pc:spChg>
        <pc:spChg chg="del">
          <ac:chgData name="James Cave" userId="4087b8b8-337e-4db3-87c5-56598d9a69c0" providerId="ADAL" clId="{F6D9B162-FB03-454A-B63E-B12E0A369C97}" dt="2023-05-26T16:24:21.849" v="52" actId="478"/>
          <ac:spMkLst>
            <pc:docMk/>
            <pc:sldMk cId="3575188159" sldId="320"/>
            <ac:spMk id="11" creationId="{643DFB7D-ECFE-F763-82C7-F288BCD04735}"/>
          </ac:spMkLst>
        </pc:spChg>
        <pc:spChg chg="del">
          <ac:chgData name="James Cave" userId="4087b8b8-337e-4db3-87c5-56598d9a69c0" providerId="ADAL" clId="{F6D9B162-FB03-454A-B63E-B12E0A369C97}" dt="2023-05-26T16:24:22.835" v="53" actId="478"/>
          <ac:spMkLst>
            <pc:docMk/>
            <pc:sldMk cId="3575188159" sldId="320"/>
            <ac:spMk id="12" creationId="{9159BB02-611A-7A05-651F-BB1EE7AE5745}"/>
          </ac:spMkLst>
        </pc:spChg>
        <pc:spChg chg="mod">
          <ac:chgData name="James Cave" userId="4087b8b8-337e-4db3-87c5-56598d9a69c0" providerId="ADAL" clId="{F6D9B162-FB03-454A-B63E-B12E0A369C97}" dt="2023-05-26T16:24:51.948" v="58"/>
          <ac:spMkLst>
            <pc:docMk/>
            <pc:sldMk cId="3575188159" sldId="320"/>
            <ac:spMk id="15" creationId="{507273BC-10BB-7A6B-596F-4DA4CB935D89}"/>
          </ac:spMkLst>
        </pc:spChg>
        <pc:spChg chg="mod">
          <ac:chgData name="James Cave" userId="4087b8b8-337e-4db3-87c5-56598d9a69c0" providerId="ADAL" clId="{F6D9B162-FB03-454A-B63E-B12E0A369C97}" dt="2023-05-26T16:24:51.948" v="58"/>
          <ac:spMkLst>
            <pc:docMk/>
            <pc:sldMk cId="3575188159" sldId="320"/>
            <ac:spMk id="20" creationId="{47218473-18AC-BCF8-3657-D499464A68F6}"/>
          </ac:spMkLst>
        </pc:spChg>
        <pc:spChg chg="mod">
          <ac:chgData name="James Cave" userId="4087b8b8-337e-4db3-87c5-56598d9a69c0" providerId="ADAL" clId="{F6D9B162-FB03-454A-B63E-B12E0A369C97}" dt="2023-05-26T16:24:51.948" v="58"/>
          <ac:spMkLst>
            <pc:docMk/>
            <pc:sldMk cId="3575188159" sldId="320"/>
            <ac:spMk id="22" creationId="{EDE5E1B0-3B3B-9B3C-60ED-8D4330EE2A58}"/>
          </ac:spMkLst>
        </pc:spChg>
        <pc:spChg chg="add mod">
          <ac:chgData name="James Cave" userId="4087b8b8-337e-4db3-87c5-56598d9a69c0" providerId="ADAL" clId="{F6D9B162-FB03-454A-B63E-B12E0A369C97}" dt="2023-05-26T16:25:10.386" v="65" actId="255"/>
          <ac:spMkLst>
            <pc:docMk/>
            <pc:sldMk cId="3575188159" sldId="320"/>
            <ac:spMk id="23" creationId="{0E6EC68F-47B1-0E7F-AA8B-BC6EA1EB8A77}"/>
          </ac:spMkLst>
        </pc:spChg>
        <pc:grpChg chg="add mod">
          <ac:chgData name="James Cave" userId="4087b8b8-337e-4db3-87c5-56598d9a69c0" providerId="ADAL" clId="{F6D9B162-FB03-454A-B63E-B12E0A369C97}" dt="2023-05-26T16:24:51.948" v="58"/>
          <ac:grpSpMkLst>
            <pc:docMk/>
            <pc:sldMk cId="3575188159" sldId="320"/>
            <ac:grpSpMk id="2" creationId="{2155A352-97EA-AA50-B7AB-BFCDCA0D91F4}"/>
          </ac:grpSpMkLst>
        </pc:grpChg>
        <pc:grpChg chg="mod">
          <ac:chgData name="James Cave" userId="4087b8b8-337e-4db3-87c5-56598d9a69c0" providerId="ADAL" clId="{F6D9B162-FB03-454A-B63E-B12E0A369C97}" dt="2023-05-26T16:24:51.948" v="58"/>
          <ac:grpSpMkLst>
            <pc:docMk/>
            <pc:sldMk cId="3575188159" sldId="320"/>
            <ac:grpSpMk id="4" creationId="{F277B6B1-07A6-9F9C-3FBF-3C6B60FF9B33}"/>
          </ac:grpSpMkLst>
        </pc:grpChg>
        <pc:grpChg chg="mod">
          <ac:chgData name="James Cave" userId="4087b8b8-337e-4db3-87c5-56598d9a69c0" providerId="ADAL" clId="{F6D9B162-FB03-454A-B63E-B12E0A369C97}" dt="2023-05-26T16:24:51.948" v="58"/>
          <ac:grpSpMkLst>
            <pc:docMk/>
            <pc:sldMk cId="3575188159" sldId="320"/>
            <ac:grpSpMk id="8" creationId="{0D39DC08-7936-E499-E3F4-A2C7005ECF6F}"/>
          </ac:grpSpMkLst>
        </pc:grp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6" creationId="{26087F69-5EA9-7D11-090A-385FECF7004C}"/>
          </ac:picMkLst>
        </pc:pic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10" creationId="{835624C2-66BB-6739-19FE-99550D73F6D1}"/>
          </ac:picMkLst>
        </pc:pic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13" creationId="{4108200F-5C51-CA25-267F-9D4CCC53E2CF}"/>
          </ac:picMkLst>
        </pc:picChg>
        <pc:picChg chg="del">
          <ac:chgData name="James Cave" userId="4087b8b8-337e-4db3-87c5-56598d9a69c0" providerId="ADAL" clId="{F6D9B162-FB03-454A-B63E-B12E0A369C97}" dt="2023-05-26T16:24:23.341" v="54" actId="478"/>
          <ac:picMkLst>
            <pc:docMk/>
            <pc:sldMk cId="3575188159" sldId="320"/>
            <ac:picMk id="16" creationId="{B1719644-2683-98BA-DCD2-CF1DADDE538C}"/>
          </ac:picMkLst>
        </pc:pic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17" creationId="{69860228-CA8D-60C5-5069-0BD47F1A3BDA}"/>
          </ac:picMkLst>
        </pc:pic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18" creationId="{D8788DFD-1D97-39F8-8838-80EABE5B5B95}"/>
          </ac:picMkLst>
        </pc:picChg>
        <pc:picChg chg="del">
          <ac:chgData name="James Cave" userId="4087b8b8-337e-4db3-87c5-56598d9a69c0" providerId="ADAL" clId="{F6D9B162-FB03-454A-B63E-B12E0A369C97}" dt="2023-05-26T16:24:23.791" v="55" actId="478"/>
          <ac:picMkLst>
            <pc:docMk/>
            <pc:sldMk cId="3575188159" sldId="320"/>
            <ac:picMk id="19" creationId="{13D6D2AB-FBC5-4AA6-BCC6-FD024163346C}"/>
          </ac:picMkLst>
        </pc:picChg>
        <pc:picChg chg="mod">
          <ac:chgData name="James Cave" userId="4087b8b8-337e-4db3-87c5-56598d9a69c0" providerId="ADAL" clId="{F6D9B162-FB03-454A-B63E-B12E0A369C97}" dt="2023-05-26T16:24:51.948" v="58"/>
          <ac:picMkLst>
            <pc:docMk/>
            <pc:sldMk cId="3575188159" sldId="320"/>
            <ac:picMk id="21" creationId="{435F0525-AF35-0AFD-D1A4-622214DB193A}"/>
          </ac:picMkLst>
        </pc:picChg>
      </pc:sldChg>
      <pc:sldChg chg="addSp delSp modSp del mod">
        <pc:chgData name="James Cave" userId="4087b8b8-337e-4db3-87c5-56598d9a69c0" providerId="ADAL" clId="{F6D9B162-FB03-454A-B63E-B12E0A369C97}" dt="2023-05-26T16:25:05.059" v="64" actId="2696"/>
        <pc:sldMkLst>
          <pc:docMk/>
          <pc:sldMk cId="647180419" sldId="326"/>
        </pc:sldMkLst>
        <pc:spChg chg="del">
          <ac:chgData name="James Cave" userId="4087b8b8-337e-4db3-87c5-56598d9a69c0" providerId="ADAL" clId="{F6D9B162-FB03-454A-B63E-B12E0A369C97}" dt="2023-05-26T16:24:55.969" v="59" actId="21"/>
          <ac:spMkLst>
            <pc:docMk/>
            <pc:sldMk cId="647180419" sldId="326"/>
            <ac:spMk id="2" creationId="{F5A0AA10-5363-83A5-2C35-D341400AE073}"/>
          </ac:spMkLst>
        </pc:spChg>
        <pc:spChg chg="mod">
          <ac:chgData name="James Cave" userId="4087b8b8-337e-4db3-87c5-56598d9a69c0" providerId="ADAL" clId="{F6D9B162-FB03-454A-B63E-B12E0A369C97}" dt="2023-05-26T16:22:52.397" v="21" actId="1076"/>
          <ac:spMkLst>
            <pc:docMk/>
            <pc:sldMk cId="647180419" sldId="326"/>
            <ac:spMk id="6" creationId="{33BEADDF-2987-D90D-F7B0-A15AB05F635C}"/>
          </ac:spMkLst>
        </pc:spChg>
        <pc:spChg chg="add mod">
          <ac:chgData name="James Cave" userId="4087b8b8-337e-4db3-87c5-56598d9a69c0" providerId="ADAL" clId="{F6D9B162-FB03-454A-B63E-B12E0A369C97}" dt="2023-05-26T16:24:56.629" v="60"/>
          <ac:spMkLst>
            <pc:docMk/>
            <pc:sldMk cId="647180419" sldId="326"/>
            <ac:spMk id="10" creationId="{9E504B0D-7CD1-F60D-67A6-33658DC6EEE7}"/>
          </ac:spMkLst>
        </pc:spChg>
        <pc:spChg chg="mod topLvl">
          <ac:chgData name="James Cave" userId="4087b8b8-337e-4db3-87c5-56598d9a69c0" providerId="ADAL" clId="{F6D9B162-FB03-454A-B63E-B12E0A369C97}" dt="2023-05-26T16:23:22.661" v="31" actId="1076"/>
          <ac:spMkLst>
            <pc:docMk/>
            <pc:sldMk cId="647180419" sldId="326"/>
            <ac:spMk id="17" creationId="{AABB0079-74B8-812E-B695-B9927426548E}"/>
          </ac:spMkLst>
        </pc:spChg>
        <pc:spChg chg="mod">
          <ac:chgData name="James Cave" userId="4087b8b8-337e-4db3-87c5-56598d9a69c0" providerId="ADAL" clId="{F6D9B162-FB03-454A-B63E-B12E0A369C97}" dt="2023-05-26T16:23:49.022" v="43" actId="255"/>
          <ac:spMkLst>
            <pc:docMk/>
            <pc:sldMk cId="647180419" sldId="326"/>
            <ac:spMk id="20" creationId="{CA6F7E14-66C9-E2CD-3D25-BF779DFE6570}"/>
          </ac:spMkLst>
        </pc:spChg>
        <pc:spChg chg="mod">
          <ac:chgData name="James Cave" userId="4087b8b8-337e-4db3-87c5-56598d9a69c0" providerId="ADAL" clId="{F6D9B162-FB03-454A-B63E-B12E0A369C97}" dt="2023-05-26T16:23:33.659" v="38" actId="20577"/>
          <ac:spMkLst>
            <pc:docMk/>
            <pc:sldMk cId="647180419" sldId="326"/>
            <ac:spMk id="23" creationId="{590E3B2E-81BE-22BD-CA69-D5CA80A99B63}"/>
          </ac:spMkLst>
        </pc:spChg>
        <pc:grpChg chg="add del">
          <ac:chgData name="James Cave" userId="4087b8b8-337e-4db3-87c5-56598d9a69c0" providerId="ADAL" clId="{F6D9B162-FB03-454A-B63E-B12E0A369C97}" dt="2023-05-26T16:24:50.869" v="57" actId="21"/>
          <ac:grpSpMkLst>
            <pc:docMk/>
            <pc:sldMk cId="647180419" sldId="326"/>
            <ac:grpSpMk id="9" creationId="{740CAC21-BB9A-7827-0294-C54B2E8F556C}"/>
          </ac:grpSpMkLst>
        </pc:grpChg>
        <pc:grpChg chg="del">
          <ac:chgData name="James Cave" userId="4087b8b8-337e-4db3-87c5-56598d9a69c0" providerId="ADAL" clId="{F6D9B162-FB03-454A-B63E-B12E0A369C97}" dt="2023-05-26T16:23:12.876" v="27" actId="165"/>
          <ac:grpSpMkLst>
            <pc:docMk/>
            <pc:sldMk cId="647180419" sldId="326"/>
            <ac:grpSpMk id="30" creationId="{1D8C6AD1-7CDA-BBEC-15AA-480B56A431C0}"/>
          </ac:grpSpMkLst>
        </pc:grpChg>
        <pc:picChg chg="mod">
          <ac:chgData name="James Cave" userId="4087b8b8-337e-4db3-87c5-56598d9a69c0" providerId="ADAL" clId="{F6D9B162-FB03-454A-B63E-B12E0A369C97}" dt="2023-05-26T16:23:19.420" v="30" actId="1076"/>
          <ac:picMkLst>
            <pc:docMk/>
            <pc:sldMk cId="647180419" sldId="326"/>
            <ac:picMk id="3" creationId="{2005B487-174C-43F1-6411-5B5AD52F4077}"/>
          </ac:picMkLst>
        </pc:picChg>
        <pc:picChg chg="add del mod">
          <ac:chgData name="James Cave" userId="4087b8b8-337e-4db3-87c5-56598d9a69c0" providerId="ADAL" clId="{F6D9B162-FB03-454A-B63E-B12E0A369C97}" dt="2023-05-26T16:24:02.455" v="46"/>
          <ac:picMkLst>
            <pc:docMk/>
            <pc:sldMk cId="647180419" sldId="326"/>
            <ac:picMk id="7" creationId="{4A503B31-2952-16B2-C04A-867B18CBC26E}"/>
          </ac:picMkLst>
        </pc:picChg>
        <pc:picChg chg="del">
          <ac:chgData name="James Cave" userId="4087b8b8-337e-4db3-87c5-56598d9a69c0" providerId="ADAL" clId="{F6D9B162-FB03-454A-B63E-B12E0A369C97}" dt="2023-05-26T16:23:53.074" v="44" actId="478"/>
          <ac:picMkLst>
            <pc:docMk/>
            <pc:sldMk cId="647180419" sldId="326"/>
            <ac:picMk id="8" creationId="{1952D729-431E-8929-21F5-00D013CF140F}"/>
          </ac:picMkLst>
        </pc:picChg>
        <pc:picChg chg="topLvl">
          <ac:chgData name="James Cave" userId="4087b8b8-337e-4db3-87c5-56598d9a69c0" providerId="ADAL" clId="{F6D9B162-FB03-454A-B63E-B12E0A369C97}" dt="2023-05-26T16:23:12.876" v="27" actId="165"/>
          <ac:picMkLst>
            <pc:docMk/>
            <pc:sldMk cId="647180419" sldId="326"/>
            <ac:picMk id="26" creationId="{4DE65135-D9A0-5AAF-6DB7-45995AF9565C}"/>
          </ac:picMkLst>
        </pc:picChg>
      </pc:sldChg>
      <pc:sldChg chg="addSp delSp modSp mod">
        <pc:chgData name="James Cave" userId="4087b8b8-337e-4db3-87c5-56598d9a69c0" providerId="ADAL" clId="{F6D9B162-FB03-454A-B63E-B12E0A369C97}" dt="2023-05-26T16:22:44.193" v="20" actId="1076"/>
        <pc:sldMkLst>
          <pc:docMk/>
          <pc:sldMk cId="2066584962" sldId="327"/>
        </pc:sldMkLst>
        <pc:spChg chg="mod">
          <ac:chgData name="James Cave" userId="4087b8b8-337e-4db3-87c5-56598d9a69c0" providerId="ADAL" clId="{F6D9B162-FB03-454A-B63E-B12E0A369C97}" dt="2023-05-26T16:22:44.193" v="20" actId="1076"/>
          <ac:spMkLst>
            <pc:docMk/>
            <pc:sldMk cId="2066584962" sldId="327"/>
            <ac:spMk id="20" creationId="{1DFFF869-49C2-FC45-85AF-31A4B16C76B1}"/>
          </ac:spMkLst>
        </pc:spChg>
        <pc:picChg chg="add mod">
          <ac:chgData name="James Cave" userId="4087b8b8-337e-4db3-87c5-56598d9a69c0" providerId="ADAL" clId="{F6D9B162-FB03-454A-B63E-B12E0A369C97}" dt="2023-05-26T16:22:14.952" v="13" actId="1076"/>
          <ac:picMkLst>
            <pc:docMk/>
            <pc:sldMk cId="2066584962" sldId="327"/>
            <ac:picMk id="3" creationId="{271ED285-82FA-A44F-2C14-F058DD344941}"/>
          </ac:picMkLst>
        </pc:picChg>
        <pc:picChg chg="del">
          <ac:chgData name="James Cave" userId="4087b8b8-337e-4db3-87c5-56598d9a69c0" providerId="ADAL" clId="{F6D9B162-FB03-454A-B63E-B12E0A369C97}" dt="2023-05-26T16:22:01.109" v="6" actId="478"/>
          <ac:picMkLst>
            <pc:docMk/>
            <pc:sldMk cId="2066584962" sldId="327"/>
            <ac:picMk id="17" creationId="{E88DC85E-4AE9-7C41-C7A9-EEA4B03EC494}"/>
          </ac:picMkLst>
        </pc:picChg>
        <pc:picChg chg="del">
          <ac:chgData name="James Cave" userId="4087b8b8-337e-4db3-87c5-56598d9a69c0" providerId="ADAL" clId="{F6D9B162-FB03-454A-B63E-B12E0A369C97}" dt="2023-05-26T16:22:25.412" v="15" actId="478"/>
          <ac:picMkLst>
            <pc:docMk/>
            <pc:sldMk cId="2066584962" sldId="327"/>
            <ac:picMk id="24" creationId="{64108557-42B4-AC48-BF30-EF72F6380064}"/>
          </ac:picMkLst>
        </pc:picChg>
      </pc:sldChg>
      <pc:sldChg chg="add">
        <pc:chgData name="James Cave" userId="4087b8b8-337e-4db3-87c5-56598d9a69c0" providerId="ADAL" clId="{F6D9B162-FB03-454A-B63E-B12E0A369C97}" dt="2023-05-26T16:25:40.146" v="68"/>
        <pc:sldMkLst>
          <pc:docMk/>
          <pc:sldMk cId="2462682756" sldId="32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5/26/23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lay pot&#10;&#10;Description automatically generated with medium confidence">
            <a:extLst>
              <a:ext uri="{FF2B5EF4-FFF2-40B4-BE49-F238E27FC236}">
                <a16:creationId xmlns:a16="http://schemas.microsoft.com/office/drawing/2014/main" id="{42E3E2F7-582C-8D44-E33F-01AC2306C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6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0CB2C6-A45A-41C7-8A40-B5FBA3E33CD6}"/>
              </a:ext>
            </a:extLst>
          </p:cNvPr>
          <p:cNvSpPr txBox="1"/>
          <p:nvPr/>
        </p:nvSpPr>
        <p:spPr>
          <a:xfrm>
            <a:off x="4708635" y="3605049"/>
            <a:ext cx="739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Assefash</a:t>
            </a:r>
            <a:endParaRPr lang="en-US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Ethiopia</a:t>
            </a:r>
          </a:p>
        </p:txBody>
      </p:sp>
    </p:spTree>
    <p:extLst>
      <p:ext uri="{BB962C8B-B14F-4D97-AF65-F5344CB8AC3E}">
        <p14:creationId xmlns:p14="http://schemas.microsoft.com/office/powerpoint/2010/main" val="226596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593728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five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155A352-97EA-AA50-B7AB-BFCDCA0D91F4}"/>
              </a:ext>
            </a:extLst>
          </p:cNvPr>
          <p:cNvGrpSpPr/>
          <p:nvPr/>
        </p:nvGrpSpPr>
        <p:grpSpPr>
          <a:xfrm>
            <a:off x="188404" y="2613230"/>
            <a:ext cx="5479771" cy="4340086"/>
            <a:chOff x="188404" y="2613230"/>
            <a:chExt cx="5479771" cy="434008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277B6B1-07A6-9F9C-3FBF-3C6B60FF9B33}"/>
                </a:ext>
              </a:extLst>
            </p:cNvPr>
            <p:cNvGrpSpPr/>
            <p:nvPr/>
          </p:nvGrpSpPr>
          <p:grpSpPr>
            <a:xfrm>
              <a:off x="406820" y="2726255"/>
              <a:ext cx="2765957" cy="2257021"/>
              <a:chOff x="1033190" y="2905221"/>
              <a:chExt cx="2765957" cy="2257021"/>
            </a:xfrm>
          </p:grpSpPr>
          <p:pic>
            <p:nvPicPr>
              <p:cNvPr id="21" name="Picture 20" descr="Shape, circle&#10;&#10;Description automatically generated">
                <a:extLst>
                  <a:ext uri="{FF2B5EF4-FFF2-40B4-BE49-F238E27FC236}">
                    <a16:creationId xmlns:a16="http://schemas.microsoft.com/office/drawing/2014/main" id="{435F0525-AF35-0AFD-D1A4-622214DB1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3190" y="2905221"/>
                <a:ext cx="2765957" cy="2257021"/>
              </a:xfrm>
              <a:prstGeom prst="rect">
                <a:avLst/>
              </a:prstGeom>
            </p:spPr>
          </p:pic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DE5E1B0-3B3B-9B3C-60ED-8D4330EE2A58}"/>
                  </a:ext>
                </a:extLst>
              </p:cNvPr>
              <p:cNvSpPr txBox="1"/>
              <p:nvPr/>
            </p:nvSpPr>
            <p:spPr>
              <a:xfrm>
                <a:off x="1149065" y="3352414"/>
                <a:ext cx="245556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/>
                <a:endPara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endParaRPr>
              </a:p>
              <a:p>
                <a:pPr algn="ctr" fontAlgn="base"/>
                <a:r>
                  <a:rPr lang="en-GB" sz="2000" b="1" dirty="0">
                    <a:solidFill>
                      <a:schemeClr val="bg1"/>
                    </a:solidFill>
                    <a:latin typeface="Colby StBlk" pitchFamily="2" charset="77"/>
                    <a:ea typeface="Colby StBlk" pitchFamily="2" charset="77"/>
                  </a:rPr>
                  <a:t>Communication </a:t>
                </a:r>
              </a:p>
              <a:p>
                <a:pPr algn="ctr" fontAlgn="base"/>
                <a:r>
                  <a:rPr lang="en-GB" sz="2000" b="1" dirty="0">
                    <a:solidFill>
                      <a:schemeClr val="bg1"/>
                    </a:solidFill>
                    <a:latin typeface="Colby StBlk" pitchFamily="2" charset="77"/>
                    <a:ea typeface="Colby StBlk" pitchFamily="2" charset="77"/>
                  </a:rPr>
                  <a:t>is key!</a:t>
                </a:r>
                <a:endParaRPr lang="en-GB" sz="2000" dirty="0">
                  <a:solidFill>
                    <a:schemeClr val="bg1"/>
                  </a:solidFill>
                  <a:latin typeface="Colby StMed" pitchFamily="2" charset="77"/>
                </a:endParaRPr>
              </a:p>
            </p:txBody>
          </p:sp>
        </p:grpSp>
        <p:pic>
          <p:nvPicPr>
            <p:cNvPr id="6" name="Picture 5" descr="Shape, circle&#10;&#10;Description automatically generated">
              <a:extLst>
                <a:ext uri="{FF2B5EF4-FFF2-40B4-BE49-F238E27FC236}">
                  <a16:creationId xmlns:a16="http://schemas.microsoft.com/office/drawing/2014/main" id="{26087F69-5EA9-7D11-090A-385FECF70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45912" y="4266698"/>
              <a:ext cx="2922263" cy="21236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4DEA13-B884-086E-80D1-FF04457BF471}"/>
                </a:ext>
              </a:extLst>
            </p:cNvPr>
            <p:cNvSpPr txBox="1"/>
            <p:nvPr/>
          </p:nvSpPr>
          <p:spPr>
            <a:xfrm>
              <a:off x="2933745" y="4768102"/>
              <a:ext cx="2522863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Meet up before the event to make sure everyone knows their role</a:t>
              </a:r>
              <a:endParaRPr lang="en-GB" dirty="0">
                <a:solidFill>
                  <a:schemeClr val="bg1"/>
                </a:solidFill>
                <a:latin typeface="Colby StMed" pitchFamily="2" charset="77"/>
              </a:endParaRPr>
            </a:p>
            <a:p>
              <a:pPr algn="ctr" fontAlgn="base"/>
              <a:r>
                <a:rPr lang="en-GB" sz="1600" dirty="0">
                  <a:solidFill>
                    <a:schemeClr val="bg1"/>
                  </a:solidFill>
                  <a:latin typeface="Colby StMed" pitchFamily="2" charset="77"/>
                </a:rPr>
                <a:t> </a:t>
              </a:r>
            </a:p>
            <a:p>
              <a:br>
                <a:rPr lang="en-GB" sz="1600" dirty="0">
                  <a:solidFill>
                    <a:schemeClr val="bg1"/>
                  </a:solidFill>
                </a:rPr>
              </a:br>
              <a:br>
                <a:rPr lang="en-GB" sz="1600" dirty="0">
                  <a:solidFill>
                    <a:schemeClr val="bg1"/>
                  </a:solidFill>
                </a:rPr>
              </a:br>
              <a:endParaRPr lang="en-GB" sz="1600" b="0" i="0" dirty="0">
                <a:solidFill>
                  <a:schemeClr val="bg1"/>
                </a:solidFill>
                <a:effectLst/>
                <a:latin typeface="Colby StMed" pitchFamily="2" charset="77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39DC08-7936-E499-E3F4-A2C7005ECF6F}"/>
                </a:ext>
              </a:extLst>
            </p:cNvPr>
            <p:cNvGrpSpPr/>
            <p:nvPr/>
          </p:nvGrpSpPr>
          <p:grpSpPr>
            <a:xfrm>
              <a:off x="188404" y="4444297"/>
              <a:ext cx="2922263" cy="2007296"/>
              <a:chOff x="344041" y="4624201"/>
              <a:chExt cx="2606213" cy="2128407"/>
            </a:xfrm>
          </p:grpSpPr>
          <p:pic>
            <p:nvPicPr>
              <p:cNvPr id="18" name="Picture 17" descr="Shape, circle&#10;&#10;Description automatically generated">
                <a:extLst>
                  <a:ext uri="{FF2B5EF4-FFF2-40B4-BE49-F238E27FC236}">
                    <a16:creationId xmlns:a16="http://schemas.microsoft.com/office/drawing/2014/main" id="{D8788DFD-1D97-39F8-8838-80EABE5B5B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4041" y="4624201"/>
                <a:ext cx="2606213" cy="2128407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7218473-18AC-BCF8-3657-D499464A68F6}"/>
                  </a:ext>
                </a:extLst>
              </p:cNvPr>
              <p:cNvSpPr txBox="1"/>
              <p:nvPr/>
            </p:nvSpPr>
            <p:spPr>
              <a:xfrm>
                <a:off x="456932" y="4913630"/>
                <a:ext cx="2343050" cy="1566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/>
                <a:endParaRPr lang="en-GB" b="1" dirty="0">
                  <a:solidFill>
                    <a:srgbClr val="12375A"/>
                  </a:solidFill>
                  <a:latin typeface="Colby StBlk" pitchFamily="2" charset="77"/>
                  <a:ea typeface="Colby StBlk" pitchFamily="2" charset="77"/>
                </a:endParaRPr>
              </a:p>
              <a:p>
                <a:pPr algn="ctr" fontAlgn="base"/>
                <a:r>
                  <a:rPr lang="en-GB" b="1" dirty="0">
                    <a:solidFill>
                      <a:srgbClr val="12375A"/>
                    </a:solidFill>
                    <a:latin typeface="Colby StBlk" pitchFamily="2" charset="77"/>
                    <a:ea typeface="Colby StBlk" pitchFamily="2" charset="77"/>
                  </a:rPr>
                  <a:t>Keep checking in</a:t>
                </a:r>
              </a:p>
              <a:p>
                <a:pPr algn="ctr" fontAlgn="base"/>
                <a:r>
                  <a:rPr lang="en-GB" b="1" dirty="0">
                    <a:solidFill>
                      <a:srgbClr val="12375A"/>
                    </a:solidFill>
                    <a:latin typeface="Colby StBlk" pitchFamily="2" charset="77"/>
                    <a:ea typeface="Colby StBlk" pitchFamily="2" charset="77"/>
                  </a:rPr>
                  <a:t>on team members during the event</a:t>
                </a:r>
                <a:br>
                  <a:rPr lang="en-GB" dirty="0">
                    <a:solidFill>
                      <a:schemeClr val="bg1"/>
                    </a:solidFill>
                  </a:rPr>
                </a:br>
                <a:endParaRPr lang="en-GB" b="0" i="0" dirty="0">
                  <a:solidFill>
                    <a:schemeClr val="bg1"/>
                  </a:solidFill>
                  <a:effectLst/>
                  <a:latin typeface="Colby StReg" pitchFamily="2" charset="77"/>
                  <a:ea typeface="Colby StReg" pitchFamily="2" charset="77"/>
                </a:endParaRPr>
              </a:p>
            </p:txBody>
          </p:sp>
        </p:grpSp>
        <p:pic>
          <p:nvPicPr>
            <p:cNvPr id="10" name="Picture 9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835624C2-66BB-6739-19FE-99550D73F6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1061" t="3353" r="5761" b="62646"/>
            <a:stretch/>
          </p:blipFill>
          <p:spPr>
            <a:xfrm rot="20334521">
              <a:off x="2117878" y="5947449"/>
              <a:ext cx="1535837" cy="80586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108200F-5C51-CA25-267F-9D4CCC53E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2841567" y="2656744"/>
              <a:ext cx="2525726" cy="186390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07273BC-10BB-7A6B-596F-4DA4CB935D89}"/>
                </a:ext>
              </a:extLst>
            </p:cNvPr>
            <p:cNvSpPr txBox="1"/>
            <p:nvPr/>
          </p:nvSpPr>
          <p:spPr>
            <a:xfrm>
              <a:off x="3116678" y="2916743"/>
              <a:ext cx="202173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Meet regularly before the fundraiser</a:t>
              </a:r>
              <a:endParaRPr lang="en-US" dirty="0"/>
            </a:p>
          </p:txBody>
        </p:sp>
        <p:pic>
          <p:nvPicPr>
            <p:cNvPr id="17" name="Picture 16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69860228-CA8D-60C5-5069-0BD47F1A3B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68503" r="46756" b="4229"/>
            <a:stretch/>
          </p:blipFill>
          <p:spPr>
            <a:xfrm rot="21324829" flipV="1">
              <a:off x="1717123" y="2613230"/>
              <a:ext cx="1533623" cy="634799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E6EC68F-47B1-0E7F-AA8B-BC6EA1EB8A77}"/>
              </a:ext>
            </a:extLst>
          </p:cNvPr>
          <p:cNvSpPr txBox="1"/>
          <p:nvPr/>
        </p:nvSpPr>
        <p:spPr>
          <a:xfrm>
            <a:off x="293929" y="1471821"/>
            <a:ext cx="86332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Top tips for carrying out your</a:t>
            </a:r>
          </a:p>
          <a:p>
            <a:pPr fontAlgn="base"/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fundraising activity</a:t>
            </a:r>
            <a:endParaRPr lang="en-GB" sz="26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7518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FAE634E-8390-0D4A-8994-C95D2B99C7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300153" y="1576302"/>
            <a:ext cx="1636228" cy="379193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F8F903-8700-4941-8B77-0CFF360535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49961" y="1554175"/>
            <a:ext cx="1636228" cy="38025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39665" y="439206"/>
            <a:ext cx="55273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700" b="1" noProof="0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Doing business</a:t>
            </a:r>
            <a:endParaRPr kumimoji="0" lang="en-GB" sz="27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712DC6-B56C-E24A-8147-238904BBAC75}"/>
              </a:ext>
            </a:extLst>
          </p:cNvPr>
          <p:cNvSpPr txBox="1"/>
          <p:nvPr/>
        </p:nvSpPr>
        <p:spPr>
          <a:xfrm>
            <a:off x="5573060" y="1775236"/>
            <a:ext cx="156019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Timing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agenda to </a:t>
            </a:r>
            <a:r>
              <a:rPr lang="en-GB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everything goes</a:t>
            </a:r>
          </a:p>
          <a:p>
            <a:pPr lvl="0">
              <a:spcBef>
                <a:spcPct val="0"/>
              </a:spcBef>
            </a:pPr>
            <a:r>
              <a:rPr lang="en-GB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according to plan.</a:t>
            </a:r>
          </a:p>
          <a:p>
            <a:pPr lvl="0">
              <a:spcBef>
                <a:spcPct val="0"/>
              </a:spcBef>
            </a:pPr>
            <a:endParaRPr lang="en-GB" sz="14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Be efficient but don’t get too</a:t>
            </a:r>
          </a:p>
          <a:p>
            <a:pPr lvl="0">
              <a:spcBef>
                <a:spcPct val="0"/>
              </a:spcBef>
            </a:pPr>
            <a:r>
              <a:rPr lang="en-GB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stressed if things run a little late.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5E4221-AE89-F940-BCD4-A0F596991422}"/>
              </a:ext>
            </a:extLst>
          </p:cNvPr>
          <p:cNvSpPr txBox="1"/>
          <p:nvPr/>
        </p:nvSpPr>
        <p:spPr>
          <a:xfrm>
            <a:off x="7332876" y="1783257"/>
            <a:ext cx="15601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Tell the story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Take lots of photos during the event. </a:t>
            </a:r>
          </a:p>
          <a:p>
            <a:pPr lvl="0">
              <a:spcBef>
                <a:spcPct val="0"/>
              </a:spcBef>
            </a:pPr>
            <a:endParaRPr lang="en-GB" altLang="en-US" sz="14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to get</a:t>
            </a: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 team photo of everyone involved.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FFF869-49C2-FC45-85AF-31A4B16C76B1}"/>
              </a:ext>
            </a:extLst>
          </p:cNvPr>
          <p:cNvSpPr txBox="1"/>
          <p:nvPr/>
        </p:nvSpPr>
        <p:spPr>
          <a:xfrm>
            <a:off x="5171090" y="5599863"/>
            <a:ext cx="37652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D9838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Have</a:t>
            </a:r>
            <a:r>
              <a:rPr kumimoji="0" lang="en-GB" altLang="en-US" sz="3600" b="1" i="0" u="none" strike="noStrike" kern="1200" cap="none" spc="0" normalizeH="0" noProof="0" dirty="0">
                <a:ln>
                  <a:noFill/>
                </a:ln>
                <a:solidFill>
                  <a:srgbClr val="ED9838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 fun!</a:t>
            </a:r>
            <a:r>
              <a:rPr kumimoji="0" lang="en-GB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D9838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 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D9838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 algn="r">
              <a:spcBef>
                <a:spcPct val="0"/>
              </a:spcBef>
            </a:pPr>
            <a:r>
              <a:rPr lang="en-GB" altLang="en-US" sz="1500" dirty="0">
                <a:solidFill>
                  <a:srgbClr val="ED9838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Remember to have fun </a:t>
            </a:r>
          </a:p>
          <a:p>
            <a:pPr lvl="0" algn="r">
              <a:spcBef>
                <a:spcPct val="0"/>
              </a:spcBef>
            </a:pPr>
            <a:r>
              <a:rPr lang="en-GB" altLang="en-US" sz="1500" dirty="0">
                <a:solidFill>
                  <a:srgbClr val="ED9838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during your fundraising activity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ED9838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6" name="Picture 1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AD86FC1A-627E-4397-4389-2E0E91BCE9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741" r="4319" b="20670"/>
          <a:stretch/>
        </p:blipFill>
        <p:spPr>
          <a:xfrm>
            <a:off x="-9081" y="2025819"/>
            <a:ext cx="5943581" cy="48321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3886" y="1576302"/>
            <a:ext cx="1636228" cy="3802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3813242" y="1767215"/>
            <a:ext cx="161634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noProof="0" dirty="0">
                <a:solidFill>
                  <a:prstClr val="white"/>
                </a:solidFill>
                <a:latin typeface="Colby StBlk" pitchFamily="2" charset="77"/>
                <a:ea typeface="Colby StBlk" pitchFamily="2" charset="77"/>
                <a:cs typeface="Arial"/>
              </a:rPr>
              <a:t>Money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to keep the money in a safe place throughout the fundraising activity. </a:t>
            </a:r>
          </a:p>
          <a:p>
            <a:pPr lvl="0">
              <a:spcBef>
                <a:spcPct val="0"/>
              </a:spcBef>
            </a:pPr>
            <a:endParaRPr lang="en-GB" altLang="en-US" sz="14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When you are</a:t>
            </a: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finished, count the money and give it to a teacher</a:t>
            </a:r>
          </a:p>
          <a:p>
            <a:pPr lvl="0">
              <a:spcBef>
                <a:spcPct val="0"/>
              </a:spcBef>
            </a:pPr>
            <a:r>
              <a:rPr lang="en-GB" altLang="en-US" sz="14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to look after.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AA10-5363-83A5-2C35-D341400AE073}"/>
              </a:ext>
            </a:extLst>
          </p:cNvPr>
          <p:cNvSpPr txBox="1"/>
          <p:nvPr/>
        </p:nvSpPr>
        <p:spPr>
          <a:xfrm>
            <a:off x="293929" y="1471821"/>
            <a:ext cx="86332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Top tips</a:t>
            </a:r>
            <a:endParaRPr lang="en-GB" sz="22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pic>
        <p:nvPicPr>
          <p:cNvPr id="3" name="Picture 2" descr="A picture containing person, clothing, human face, bowl&#10;&#10;Description automatically generated">
            <a:extLst>
              <a:ext uri="{FF2B5EF4-FFF2-40B4-BE49-F238E27FC236}">
                <a16:creationId xmlns:a16="http://schemas.microsoft.com/office/drawing/2014/main" id="{271ED285-82FA-A44F-2C14-F058DD3449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46" y="1587341"/>
            <a:ext cx="4589866" cy="527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84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577583"/>
            <a:ext cx="5561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5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AF9BB9-ABC8-378D-D600-265F464B01E9}"/>
              </a:ext>
            </a:extLst>
          </p:cNvPr>
          <p:cNvSpPr txBox="1"/>
          <p:nvPr/>
        </p:nvSpPr>
        <p:spPr>
          <a:xfrm>
            <a:off x="270658" y="4889327"/>
            <a:ext cx="5561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 and a proud member of the Caritas family. 7 West Nile Street, Glasgow G1 2PR.  Tel: 0141 354 5555. Scottish Charity No: SC012302. </a:t>
            </a:r>
            <a:b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Company No: SC197327.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C95FAE-522A-B0BF-02D4-3A1FAC1C3D11}"/>
              </a:ext>
            </a:extLst>
          </p:cNvPr>
          <p:cNvSpPr txBox="1"/>
          <p:nvPr/>
        </p:nvSpPr>
        <p:spPr>
          <a:xfrm>
            <a:off x="270658" y="3414927"/>
            <a:ext cx="4666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Phone 0141 354 5555</a:t>
            </a:r>
          </a:p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email: </a:t>
            </a:r>
            <a:r>
              <a:rPr lang="en-GB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getinvolved@sciaf.org.uk</a:t>
            </a:r>
            <a:endParaRPr lang="en-GB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26" name="Picture 25" descr="A 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46793F5-C7BC-3E38-B147-B62491BFD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58" y="6081110"/>
            <a:ext cx="1671902" cy="6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8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Props1.xml><?xml version="1.0" encoding="utf-8"?>
<ds:datastoreItem xmlns:ds="http://schemas.openxmlformats.org/officeDocument/2006/customXml" ds:itemID="{738AEE42-5962-4AD7-96E0-E187F86FB4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523C4F-92D0-4C07-B8D5-72BA0200B906}">
  <ds:schemaRefs>
    <ds:schemaRef ds:uri="http://purl.org/dc/terms/"/>
    <ds:schemaRef ds:uri="3aeeed41-e4f7-4dc0-b6a5-f015b25a8391"/>
    <ds:schemaRef ds:uri="http://purl.org/dc/elements/1.1/"/>
    <ds:schemaRef ds:uri="4fdb592e-eed0-45ab-8ab1-beea036d36b1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866</TotalTime>
  <Words>238</Words>
  <Application>Microsoft Macintosh PowerPoint</Application>
  <PresentationFormat>On-screen Show (4:3)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Colby StMed</vt:lpstr>
      <vt:lpstr>Colby StReg</vt:lpstr>
      <vt:lpstr>Calibri</vt:lpstr>
      <vt:lpstr>Rubik</vt:lpstr>
      <vt:lpstr>Arial</vt:lpstr>
      <vt:lpstr>Colby StBlk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29</cp:revision>
  <dcterms:created xsi:type="dcterms:W3CDTF">2021-07-26T14:29:33Z</dcterms:created>
  <dcterms:modified xsi:type="dcterms:W3CDTF">2023-05-26T16:28:47Z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