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9"/>
  </p:notesMasterIdLst>
  <p:sldIdLst>
    <p:sldId id="308" r:id="rId5"/>
    <p:sldId id="320" r:id="rId6"/>
    <p:sldId id="317" r:id="rId7"/>
    <p:sldId id="327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olby StBlk" pitchFamily="2" charset="77"/>
      <p:bold r:id="rId14"/>
    </p:embeddedFont>
    <p:embeddedFont>
      <p:font typeface="Rubik" pitchFamily="2" charset="-79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A5E"/>
    <a:srgbClr val="12375A"/>
    <a:srgbClr val="ED9838"/>
    <a:srgbClr val="7373B6"/>
    <a:srgbClr val="00B1C2"/>
    <a:srgbClr val="EAE8DD"/>
    <a:srgbClr val="E43B31"/>
    <a:srgbClr val="3A5382"/>
    <a:srgbClr val="E9E8DD"/>
    <a:srgbClr val="E5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C83C83-A77E-6248-A328-8D3FE2CD5EED}" v="7" dt="2023-05-26T16:19:44.8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0"/>
    <p:restoredTop sz="94695"/>
  </p:normalViewPr>
  <p:slideViewPr>
    <p:cSldViewPr snapToGrid="0">
      <p:cViewPr varScale="1">
        <p:scale>
          <a:sx n="136" d="100"/>
          <a:sy n="136" d="100"/>
        </p:scale>
        <p:origin x="2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microsoft.com/office/2016/11/relationships/changesInfo" Target="changesInfos/changesInfo1.xml"/><Relationship Id="rId10" Type="http://schemas.openxmlformats.org/officeDocument/2006/relationships/font" Target="fonts/font1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E7C83C83-A77E-6248-A328-8D3FE2CD5EED}"/>
    <pc:docChg chg="custSel addSld delSld modSld sldOrd">
      <pc:chgData name="James Cave" userId="4087b8b8-337e-4db3-87c5-56598d9a69c0" providerId="ADAL" clId="{E7C83C83-A77E-6248-A328-8D3FE2CD5EED}" dt="2023-05-26T16:19:44.872" v="36"/>
      <pc:docMkLst>
        <pc:docMk/>
      </pc:docMkLst>
      <pc:sldChg chg="del">
        <pc:chgData name="James Cave" userId="4087b8b8-337e-4db3-87c5-56598d9a69c0" providerId="ADAL" clId="{E7C83C83-A77E-6248-A328-8D3FE2CD5EED}" dt="2023-05-26T16:10:59.738" v="8" actId="2696"/>
        <pc:sldMkLst>
          <pc:docMk/>
          <pc:sldMk cId="3776448937" sldId="270"/>
        </pc:sldMkLst>
      </pc:sldChg>
      <pc:sldChg chg="addSp delSp modSp mod">
        <pc:chgData name="James Cave" userId="4087b8b8-337e-4db3-87c5-56598d9a69c0" providerId="ADAL" clId="{E7C83C83-A77E-6248-A328-8D3FE2CD5EED}" dt="2023-05-26T16:19:44.872" v="36"/>
        <pc:sldMkLst>
          <pc:docMk/>
          <pc:sldMk cId="2265962950" sldId="308"/>
        </pc:sldMkLst>
        <pc:spChg chg="add mod">
          <ac:chgData name="James Cave" userId="4087b8b8-337e-4db3-87c5-56598d9a69c0" providerId="ADAL" clId="{E7C83C83-A77E-6248-A328-8D3FE2CD5EED}" dt="2023-05-26T16:19:44.872" v="36"/>
          <ac:spMkLst>
            <pc:docMk/>
            <pc:sldMk cId="2265962950" sldId="308"/>
            <ac:spMk id="4" creationId="{08A1C553-EAB3-1A03-CB28-7B7FFA1EEF81}"/>
          </ac:spMkLst>
        </pc:spChg>
        <pc:spChg chg="del mod">
          <ac:chgData name="James Cave" userId="4087b8b8-337e-4db3-87c5-56598d9a69c0" providerId="ADAL" clId="{E7C83C83-A77E-6248-A328-8D3FE2CD5EED}" dt="2023-05-26T16:10:38.967" v="4" actId="478"/>
          <ac:spMkLst>
            <pc:docMk/>
            <pc:sldMk cId="2265962950" sldId="308"/>
            <ac:spMk id="10" creationId="{CBBBB810-9747-1910-4690-266F60CDCB6D}"/>
          </ac:spMkLst>
        </pc:spChg>
        <pc:grpChg chg="del">
          <ac:chgData name="James Cave" userId="4087b8b8-337e-4db3-87c5-56598d9a69c0" providerId="ADAL" clId="{E7C83C83-A77E-6248-A328-8D3FE2CD5EED}" dt="2023-05-26T16:10:37.315" v="1" actId="478"/>
          <ac:grpSpMkLst>
            <pc:docMk/>
            <pc:sldMk cId="2265962950" sldId="308"/>
            <ac:grpSpMk id="16" creationId="{5C0EC62A-3682-2FDD-56DE-A0B0791D7CA5}"/>
          </ac:grpSpMkLst>
        </pc:grpChg>
        <pc:picChg chg="add mod">
          <ac:chgData name="James Cave" userId="4087b8b8-337e-4db3-87c5-56598d9a69c0" providerId="ADAL" clId="{E7C83C83-A77E-6248-A328-8D3FE2CD5EED}" dt="2023-05-26T16:10:44.309" v="6" actId="14100"/>
          <ac:picMkLst>
            <pc:docMk/>
            <pc:sldMk cId="2265962950" sldId="308"/>
            <ac:picMk id="3" creationId="{7DBE73A1-DC8D-675D-18FB-26E9B74D0C66}"/>
          </ac:picMkLst>
        </pc:picChg>
      </pc:sldChg>
      <pc:sldChg chg="del ord">
        <pc:chgData name="James Cave" userId="4087b8b8-337e-4db3-87c5-56598d9a69c0" providerId="ADAL" clId="{E7C83C83-A77E-6248-A328-8D3FE2CD5EED}" dt="2023-05-26T16:11:50.747" v="26" actId="2696"/>
        <pc:sldMkLst>
          <pc:docMk/>
          <pc:sldMk cId="402609575" sldId="316"/>
        </pc:sldMkLst>
      </pc:sldChg>
      <pc:sldChg chg="addSp delSp modSp mod">
        <pc:chgData name="James Cave" userId="4087b8b8-337e-4db3-87c5-56598d9a69c0" providerId="ADAL" clId="{E7C83C83-A77E-6248-A328-8D3FE2CD5EED}" dt="2023-05-26T16:19:28.277" v="35" actId="14100"/>
        <pc:sldMkLst>
          <pc:docMk/>
          <pc:sldMk cId="390623578" sldId="317"/>
        </pc:sldMkLst>
        <pc:picChg chg="add mod">
          <ac:chgData name="James Cave" userId="4087b8b8-337e-4db3-87c5-56598d9a69c0" providerId="ADAL" clId="{E7C83C83-A77E-6248-A328-8D3FE2CD5EED}" dt="2023-05-26T16:19:28.277" v="35" actId="14100"/>
          <ac:picMkLst>
            <pc:docMk/>
            <pc:sldMk cId="390623578" sldId="317"/>
            <ac:picMk id="5" creationId="{388CBD78-9FBA-E30C-CD63-2841EC8214F4}"/>
          </ac:picMkLst>
        </pc:picChg>
        <pc:picChg chg="del">
          <ac:chgData name="James Cave" userId="4087b8b8-337e-4db3-87c5-56598d9a69c0" providerId="ADAL" clId="{E7C83C83-A77E-6248-A328-8D3FE2CD5EED}" dt="2023-05-26T16:11:52.795" v="27" actId="478"/>
          <ac:picMkLst>
            <pc:docMk/>
            <pc:sldMk cId="390623578" sldId="317"/>
            <ac:picMk id="18" creationId="{2F369B8F-8877-DC9F-2307-1BA37E04B769}"/>
          </ac:picMkLst>
        </pc:picChg>
      </pc:sldChg>
      <pc:sldChg chg="addSp delSp modSp add mod">
        <pc:chgData name="James Cave" userId="4087b8b8-337e-4db3-87c5-56598d9a69c0" providerId="ADAL" clId="{E7C83C83-A77E-6248-A328-8D3FE2CD5EED}" dt="2023-05-26T16:11:47.868" v="25" actId="1076"/>
        <pc:sldMkLst>
          <pc:docMk/>
          <pc:sldMk cId="3575188159" sldId="320"/>
        </pc:sldMkLst>
        <pc:spChg chg="add mod">
          <ac:chgData name="James Cave" userId="4087b8b8-337e-4db3-87c5-56598d9a69c0" providerId="ADAL" clId="{E7C83C83-A77E-6248-A328-8D3FE2CD5EED}" dt="2023-05-26T16:11:44.083" v="23" actId="1076"/>
          <ac:spMkLst>
            <pc:docMk/>
            <pc:sldMk cId="3575188159" sldId="320"/>
            <ac:spMk id="2" creationId="{8462396A-C6F3-08FB-C6A5-767D16DAB168}"/>
          </ac:spMkLst>
        </pc:spChg>
        <pc:spChg chg="mod">
          <ac:chgData name="James Cave" userId="4087b8b8-337e-4db3-87c5-56598d9a69c0" providerId="ADAL" clId="{E7C83C83-A77E-6248-A328-8D3FE2CD5EED}" dt="2023-05-26T16:11:21.686" v="14" actId="1076"/>
          <ac:spMkLst>
            <pc:docMk/>
            <pc:sldMk cId="3575188159" sldId="320"/>
            <ac:spMk id="9" creationId="{C79DBF4F-18FD-E0EB-4F9E-1C8969B63614}"/>
          </ac:spMkLst>
        </pc:spChg>
        <pc:spChg chg="mod">
          <ac:chgData name="James Cave" userId="4087b8b8-337e-4db3-87c5-56598d9a69c0" providerId="ADAL" clId="{E7C83C83-A77E-6248-A328-8D3FE2CD5EED}" dt="2023-05-26T16:11:30.267" v="18" actId="20577"/>
          <ac:spMkLst>
            <pc:docMk/>
            <pc:sldMk cId="3575188159" sldId="320"/>
            <ac:spMk id="11" creationId="{643DFB7D-ECFE-F763-82C7-F288BCD04735}"/>
          </ac:spMkLst>
        </pc:spChg>
        <pc:spChg chg="del">
          <ac:chgData name="James Cave" userId="4087b8b8-337e-4db3-87c5-56598d9a69c0" providerId="ADAL" clId="{E7C83C83-A77E-6248-A328-8D3FE2CD5EED}" dt="2023-05-26T16:11:36.986" v="21" actId="478"/>
          <ac:spMkLst>
            <pc:docMk/>
            <pc:sldMk cId="3575188159" sldId="320"/>
            <ac:spMk id="12" creationId="{9159BB02-611A-7A05-651F-BB1EE7AE5745}"/>
          </ac:spMkLst>
        </pc:spChg>
        <pc:picChg chg="mod">
          <ac:chgData name="James Cave" userId="4087b8b8-337e-4db3-87c5-56598d9a69c0" providerId="ADAL" clId="{E7C83C83-A77E-6248-A328-8D3FE2CD5EED}" dt="2023-05-26T16:11:46.291" v="24" actId="1076"/>
          <ac:picMkLst>
            <pc:docMk/>
            <pc:sldMk cId="3575188159" sldId="320"/>
            <ac:picMk id="16" creationId="{B1719644-2683-98BA-DCD2-CF1DADDE538C}"/>
          </ac:picMkLst>
        </pc:picChg>
        <pc:picChg chg="mod">
          <ac:chgData name="James Cave" userId="4087b8b8-337e-4db3-87c5-56598d9a69c0" providerId="ADAL" clId="{E7C83C83-A77E-6248-A328-8D3FE2CD5EED}" dt="2023-05-26T16:11:47.868" v="25" actId="1076"/>
          <ac:picMkLst>
            <pc:docMk/>
            <pc:sldMk cId="3575188159" sldId="320"/>
            <ac:picMk id="19" creationId="{13D6D2AB-FBC5-4AA6-BCC6-FD024163346C}"/>
          </ac:picMkLst>
        </pc:picChg>
      </pc:sldChg>
      <pc:sldChg chg="add">
        <pc:chgData name="James Cave" userId="4087b8b8-337e-4db3-87c5-56598d9a69c0" providerId="ADAL" clId="{E7C83C83-A77E-6248-A328-8D3FE2CD5EED}" dt="2023-05-26T16:10:58.566" v="7"/>
        <pc:sldMkLst>
          <pc:docMk/>
          <pc:sldMk cId="2462682756" sldId="3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5/26/23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lay pot&#10;&#10;Description automatically generated with medium confidence">
            <a:extLst>
              <a:ext uri="{FF2B5EF4-FFF2-40B4-BE49-F238E27FC236}">
                <a16:creationId xmlns:a16="http://schemas.microsoft.com/office/drawing/2014/main" id="{7DBE73A1-DC8D-675D-18FB-26E9B74D0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6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A1C553-EAB3-1A03-CB28-7B7FFA1EEF81}"/>
              </a:ext>
            </a:extLst>
          </p:cNvPr>
          <p:cNvSpPr txBox="1"/>
          <p:nvPr/>
        </p:nvSpPr>
        <p:spPr>
          <a:xfrm>
            <a:off x="4708635" y="3605049"/>
            <a:ext cx="739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Assefash</a:t>
            </a:r>
            <a:endParaRPr lang="en-US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Ethiopia</a:t>
            </a:r>
          </a:p>
        </p:txBody>
      </p:sp>
    </p:spTree>
    <p:extLst>
      <p:ext uri="{BB962C8B-B14F-4D97-AF65-F5344CB8AC3E}">
        <p14:creationId xmlns:p14="http://schemas.microsoft.com/office/powerpoint/2010/main" val="226596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339205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four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444687"/>
            <a:ext cx="55610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Putting your enterprise into action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pic>
        <p:nvPicPr>
          <p:cNvPr id="16" name="Picture 15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B1719644-2683-98BA-DCD2-CF1DADDE53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85" y="2973535"/>
            <a:ext cx="507233" cy="687815"/>
          </a:xfrm>
          <a:prstGeom prst="rect">
            <a:avLst/>
          </a:prstGeom>
        </p:spPr>
      </p:pic>
      <p:pic>
        <p:nvPicPr>
          <p:cNvPr id="19" name="Picture 18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13D6D2AB-FBC5-4AA6-BCC6-FD02416334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185" y="4297646"/>
            <a:ext cx="507233" cy="6878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62396A-C6F3-08FB-C6A5-767D16DAB168}"/>
              </a:ext>
            </a:extLst>
          </p:cNvPr>
          <p:cNvSpPr txBox="1"/>
          <p:nvPr/>
        </p:nvSpPr>
        <p:spPr>
          <a:xfrm>
            <a:off x="1189255" y="2679368"/>
            <a:ext cx="464398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Help the students create a realistic agenda for carrying out the fundraising activity.</a:t>
            </a:r>
          </a:p>
          <a:p>
            <a:endParaRPr lang="en-GB" sz="25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5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everyone knows what they have to do.</a:t>
            </a:r>
          </a:p>
        </p:txBody>
      </p:sp>
    </p:spTree>
    <p:extLst>
      <p:ext uri="{BB962C8B-B14F-4D97-AF65-F5344CB8AC3E}">
        <p14:creationId xmlns:p14="http://schemas.microsoft.com/office/powerpoint/2010/main" val="357518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72143" y="410936"/>
            <a:ext cx="42998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Session four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238081" y="1358398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Make an agenda</a:t>
            </a:r>
            <a:endParaRPr lang="en-GB" sz="13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59405F-557F-9F01-2533-4B500DCAA95E}"/>
              </a:ext>
            </a:extLst>
          </p:cNvPr>
          <p:cNvSpPr txBox="1"/>
          <p:nvPr/>
        </p:nvSpPr>
        <p:spPr>
          <a:xfrm>
            <a:off x="5256853" y="3448223"/>
            <a:ext cx="369539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To make sure the fundraiser goes smoothly, it’s important that everyone knows what they’re doing on the day. </a:t>
            </a:r>
          </a:p>
          <a:p>
            <a:endParaRPr lang="en-GB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 agenda describes all the different things which need done from preparation to clean up.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8F1BD9-FCC5-1748-A978-4EDAADE2B6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786368" y="2022304"/>
            <a:ext cx="1150822" cy="1215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F8F903-8700-4941-8B77-0CFF360535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16988" y="2044068"/>
            <a:ext cx="1150822" cy="11789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6853" y="2044068"/>
            <a:ext cx="1150822" cy="11789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5334294" y="2164205"/>
            <a:ext cx="1616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  <a:cs typeface="Arial"/>
              </a:rPr>
              <a:t>Time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  <a:cs typeface="Arial"/>
              </a:rPr>
              <a:t>…..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600" b="1" dirty="0">
              <a:solidFill>
                <a:schemeClr val="bg1"/>
              </a:solidFill>
              <a:latin typeface="Colby StBlk" pitchFamily="2" charset="77"/>
              <a:ea typeface="Colby StBlk" pitchFamily="2" charset="77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712DC6-B56C-E24A-8147-238904BBAC75}"/>
              </a:ext>
            </a:extLst>
          </p:cNvPr>
          <p:cNvSpPr txBox="1"/>
          <p:nvPr/>
        </p:nvSpPr>
        <p:spPr>
          <a:xfrm>
            <a:off x="6594171" y="2150615"/>
            <a:ext cx="1097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Task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…..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6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33FD20-E7EA-EE4D-AE5F-83861F338097}"/>
              </a:ext>
            </a:extLst>
          </p:cNvPr>
          <p:cNvSpPr txBox="1"/>
          <p:nvPr/>
        </p:nvSpPr>
        <p:spPr>
          <a:xfrm>
            <a:off x="7810071" y="2133425"/>
            <a:ext cx="1152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Team member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…..</a:t>
            </a:r>
          </a:p>
        </p:txBody>
      </p:sp>
      <p:pic>
        <p:nvPicPr>
          <p:cNvPr id="17" name="Picture 1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BCFCD3A2-EEBC-64EE-1672-BF95C45BB2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741" r="4319" b="20670"/>
          <a:stretch/>
        </p:blipFill>
        <p:spPr>
          <a:xfrm>
            <a:off x="0" y="2044331"/>
            <a:ext cx="5943581" cy="4832181"/>
          </a:xfrm>
          <a:prstGeom prst="rect">
            <a:avLst/>
          </a:prstGeom>
        </p:spPr>
      </p:pic>
      <p:pic>
        <p:nvPicPr>
          <p:cNvPr id="5" name="Picture 4" descr="A picture containing person, clothing, human face, bowl&#10;&#10;Description automatically generated">
            <a:extLst>
              <a:ext uri="{FF2B5EF4-FFF2-40B4-BE49-F238E27FC236}">
                <a16:creationId xmlns:a16="http://schemas.microsoft.com/office/drawing/2014/main" id="{388CBD78-9FBA-E30C-CD63-2841EC8214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613" y="1527142"/>
            <a:ext cx="4642289" cy="533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3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410514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577583"/>
            <a:ext cx="55610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5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AF9BB9-ABC8-378D-D600-265F464B01E9}"/>
              </a:ext>
            </a:extLst>
          </p:cNvPr>
          <p:cNvSpPr txBox="1"/>
          <p:nvPr/>
        </p:nvSpPr>
        <p:spPr>
          <a:xfrm>
            <a:off x="270658" y="4889327"/>
            <a:ext cx="5561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 and a proud member of the Caritas family. 7 West Nile Street, Glasgow G1 2PR.  Tel: 0141 354 5555. Scottish Charity No: SC012302. </a:t>
            </a:r>
            <a:b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</a:b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Company No: SC197327.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C95FAE-522A-B0BF-02D4-3A1FAC1C3D11}"/>
              </a:ext>
            </a:extLst>
          </p:cNvPr>
          <p:cNvSpPr txBox="1"/>
          <p:nvPr/>
        </p:nvSpPr>
        <p:spPr>
          <a:xfrm>
            <a:off x="270658" y="3414927"/>
            <a:ext cx="4666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Phone 0141 354 5555</a:t>
            </a:r>
          </a:p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email: </a:t>
            </a:r>
            <a:r>
              <a:rPr lang="en-GB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getinvolved@sciaf.org.uk</a:t>
            </a:r>
            <a:endParaRPr lang="en-GB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26" name="Picture 25" descr="A 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46793F5-C7BC-3E38-B147-B62491BFD9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658" y="6081110"/>
            <a:ext cx="1671902" cy="6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8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fdb592e-eed0-45ab-8ab1-beea036d36b1">
      <UserInfo>
        <DisplayName>Katie Ann McGeary</DisplayName>
        <AccountId>953</AccountId>
        <AccountType/>
      </UserInfo>
    </SharedWithUsers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Props1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1DFE19-E968-4728-9E5E-96577ADA06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523C4F-92D0-4C07-B8D5-72BA0200B906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4fdb592e-eed0-45ab-8ab1-beea036d36b1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3aeeed41-e4f7-4dc0-b6a5-f015b25a839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175</Words>
  <Application>Microsoft Macintosh PowerPoint</Application>
  <PresentationFormat>On-screen Show (4:3)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Rubik</vt:lpstr>
      <vt:lpstr>Arial</vt:lpstr>
      <vt:lpstr>Colby StBlk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14</cp:revision>
  <dcterms:created xsi:type="dcterms:W3CDTF">2021-07-26T14:29:33Z</dcterms:created>
  <dcterms:modified xsi:type="dcterms:W3CDTF">2023-05-26T16:19:54Z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