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2"/>
  </p:notesMasterIdLst>
  <p:sldIdLst>
    <p:sldId id="330" r:id="rId5"/>
    <p:sldId id="320" r:id="rId6"/>
    <p:sldId id="331" r:id="rId7"/>
    <p:sldId id="332" r:id="rId8"/>
    <p:sldId id="327" r:id="rId9"/>
    <p:sldId id="323" r:id="rId10"/>
    <p:sldId id="333" r:id="rId1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olby StBlk" pitchFamily="2" charset="77"/>
      <p:bold r:id="rId17"/>
    </p:embeddedFont>
    <p:embeddedFont>
      <p:font typeface="Colby StMed" pitchFamily="2" charset="77"/>
      <p:regular r:id="rId18"/>
    </p:embeddedFont>
    <p:embeddedFont>
      <p:font typeface="Colby StReg" pitchFamily="2" charset="77"/>
      <p:regular r:id="rId19"/>
    </p:embeddedFont>
    <p:embeddedFont>
      <p:font typeface="Rubik" pitchFamily="2" charset="-79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A5E"/>
    <a:srgbClr val="12375A"/>
    <a:srgbClr val="ED9838"/>
    <a:srgbClr val="7373B6"/>
    <a:srgbClr val="00B1C2"/>
    <a:srgbClr val="EAE8DD"/>
    <a:srgbClr val="E43B31"/>
    <a:srgbClr val="3A5382"/>
    <a:srgbClr val="E9E8DD"/>
    <a:srgbClr val="E5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DAA3AE-42A9-5341-882D-6C3C3CDB2E7B}" v="24" dt="2023-05-26T16:02:21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DEDAA3AE-42A9-5341-882D-6C3C3CDB2E7B}"/>
    <pc:docChg chg="undo custSel addSld delSld modSld sldOrd">
      <pc:chgData name="James Cave" userId="4087b8b8-337e-4db3-87c5-56598d9a69c0" providerId="ADAL" clId="{DEDAA3AE-42A9-5341-882D-6C3C3CDB2E7B}" dt="2023-05-26T16:02:21.421" v="130"/>
      <pc:docMkLst>
        <pc:docMk/>
      </pc:docMkLst>
      <pc:sldChg chg="del">
        <pc:chgData name="James Cave" userId="4087b8b8-337e-4db3-87c5-56598d9a69c0" providerId="ADAL" clId="{DEDAA3AE-42A9-5341-882D-6C3C3CDB2E7B}" dt="2023-05-26T16:02:13.820" v="129" actId="2696"/>
        <pc:sldMkLst>
          <pc:docMk/>
          <pc:sldMk cId="3776448937" sldId="270"/>
        </pc:sldMkLst>
      </pc:sldChg>
      <pc:sldChg chg="del">
        <pc:chgData name="James Cave" userId="4087b8b8-337e-4db3-87c5-56598d9a69c0" providerId="ADAL" clId="{DEDAA3AE-42A9-5341-882D-6C3C3CDB2E7B}" dt="2023-05-26T15:54:52.705" v="8" actId="2696"/>
        <pc:sldMkLst>
          <pc:docMk/>
          <pc:sldMk cId="2265962950" sldId="308"/>
        </pc:sldMkLst>
      </pc:sldChg>
      <pc:sldChg chg="addSp delSp modSp add mod ord">
        <pc:chgData name="James Cave" userId="4087b8b8-337e-4db3-87c5-56598d9a69c0" providerId="ADAL" clId="{DEDAA3AE-42A9-5341-882D-6C3C3CDB2E7B}" dt="2023-05-26T15:56:38.684" v="36" actId="1076"/>
        <pc:sldMkLst>
          <pc:docMk/>
          <pc:sldMk cId="3575188159" sldId="320"/>
        </pc:sldMkLst>
        <pc:spChg chg="add mod">
          <ac:chgData name="James Cave" userId="4087b8b8-337e-4db3-87c5-56598d9a69c0" providerId="ADAL" clId="{DEDAA3AE-42A9-5341-882D-6C3C3CDB2E7B}" dt="2023-05-26T15:56:29.976" v="32" actId="1076"/>
          <ac:spMkLst>
            <pc:docMk/>
            <pc:sldMk cId="3575188159" sldId="320"/>
            <ac:spMk id="2" creationId="{FFD8749A-94D6-34B5-D17A-4C4D1D9F6718}"/>
          </ac:spMkLst>
        </pc:spChg>
        <pc:spChg chg="mod">
          <ac:chgData name="James Cave" userId="4087b8b8-337e-4db3-87c5-56598d9a69c0" providerId="ADAL" clId="{DEDAA3AE-42A9-5341-882D-6C3C3CDB2E7B}" dt="2023-05-26T15:55:24.322" v="14" actId="20577"/>
          <ac:spMkLst>
            <pc:docMk/>
            <pc:sldMk cId="3575188159" sldId="320"/>
            <ac:spMk id="9" creationId="{C79DBF4F-18FD-E0EB-4F9E-1C8969B63614}"/>
          </ac:spMkLst>
        </pc:spChg>
        <pc:spChg chg="mod">
          <ac:chgData name="James Cave" userId="4087b8b8-337e-4db3-87c5-56598d9a69c0" providerId="ADAL" clId="{DEDAA3AE-42A9-5341-882D-6C3C3CDB2E7B}" dt="2023-05-26T15:56:08.509" v="25" actId="20577"/>
          <ac:spMkLst>
            <pc:docMk/>
            <pc:sldMk cId="3575188159" sldId="320"/>
            <ac:spMk id="11" creationId="{643DFB7D-ECFE-F763-82C7-F288BCD04735}"/>
          </ac:spMkLst>
        </pc:spChg>
        <pc:spChg chg="del">
          <ac:chgData name="James Cave" userId="4087b8b8-337e-4db3-87c5-56598d9a69c0" providerId="ADAL" clId="{DEDAA3AE-42A9-5341-882D-6C3C3CDB2E7B}" dt="2023-05-26T15:56:12.318" v="27" actId="478"/>
          <ac:spMkLst>
            <pc:docMk/>
            <pc:sldMk cId="3575188159" sldId="320"/>
            <ac:spMk id="12" creationId="{9159BB02-611A-7A05-651F-BB1EE7AE5745}"/>
          </ac:spMkLst>
        </pc:spChg>
        <pc:picChg chg="add mod">
          <ac:chgData name="James Cave" userId="4087b8b8-337e-4db3-87c5-56598d9a69c0" providerId="ADAL" clId="{DEDAA3AE-42A9-5341-882D-6C3C3CDB2E7B}" dt="2023-05-26T15:56:34.364" v="34" actId="1076"/>
          <ac:picMkLst>
            <pc:docMk/>
            <pc:sldMk cId="3575188159" sldId="320"/>
            <ac:picMk id="4" creationId="{353510E6-8731-9291-0AF3-CFD3CB5FF981}"/>
          </ac:picMkLst>
        </pc:picChg>
        <pc:picChg chg="mod">
          <ac:chgData name="James Cave" userId="4087b8b8-337e-4db3-87c5-56598d9a69c0" providerId="ADAL" clId="{DEDAA3AE-42A9-5341-882D-6C3C3CDB2E7B}" dt="2023-05-26T15:56:36.658" v="35" actId="1076"/>
          <ac:picMkLst>
            <pc:docMk/>
            <pc:sldMk cId="3575188159" sldId="320"/>
            <ac:picMk id="16" creationId="{B1719644-2683-98BA-DCD2-CF1DADDE538C}"/>
          </ac:picMkLst>
        </pc:picChg>
        <pc:picChg chg="mod">
          <ac:chgData name="James Cave" userId="4087b8b8-337e-4db3-87c5-56598d9a69c0" providerId="ADAL" clId="{DEDAA3AE-42A9-5341-882D-6C3C3CDB2E7B}" dt="2023-05-26T15:56:38.684" v="36" actId="1076"/>
          <ac:picMkLst>
            <pc:docMk/>
            <pc:sldMk cId="3575188159" sldId="320"/>
            <ac:picMk id="19" creationId="{13D6D2AB-FBC5-4AA6-BCC6-FD024163346C}"/>
          </ac:picMkLst>
        </pc:picChg>
      </pc:sldChg>
      <pc:sldChg chg="modSp mod">
        <pc:chgData name="James Cave" userId="4087b8b8-337e-4db3-87c5-56598d9a69c0" providerId="ADAL" clId="{DEDAA3AE-42A9-5341-882D-6C3C3CDB2E7B}" dt="2023-05-26T16:02:05.868" v="128" actId="207"/>
        <pc:sldMkLst>
          <pc:docMk/>
          <pc:sldMk cId="94549098" sldId="323"/>
        </pc:sldMkLst>
        <pc:spChg chg="mod">
          <ac:chgData name="James Cave" userId="4087b8b8-337e-4db3-87c5-56598d9a69c0" providerId="ADAL" clId="{DEDAA3AE-42A9-5341-882D-6C3C3CDB2E7B}" dt="2023-05-26T16:02:05.868" v="128" actId="207"/>
          <ac:spMkLst>
            <pc:docMk/>
            <pc:sldMk cId="94549098" sldId="323"/>
            <ac:spMk id="5" creationId="{426CA673-A02F-4D3E-F5CE-71EFB2EC051F}"/>
          </ac:spMkLst>
        </pc:spChg>
      </pc:sldChg>
      <pc:sldChg chg="delSp del mod">
        <pc:chgData name="James Cave" userId="4087b8b8-337e-4db3-87c5-56598d9a69c0" providerId="ADAL" clId="{DEDAA3AE-42A9-5341-882D-6C3C3CDB2E7B}" dt="2023-05-26T16:01:37.827" v="127" actId="2696"/>
        <pc:sldMkLst>
          <pc:docMk/>
          <pc:sldMk cId="647180419" sldId="326"/>
        </pc:sldMkLst>
        <pc:spChg chg="del">
          <ac:chgData name="James Cave" userId="4087b8b8-337e-4db3-87c5-56598d9a69c0" providerId="ADAL" clId="{DEDAA3AE-42A9-5341-882D-6C3C3CDB2E7B}" dt="2023-05-26T16:00:54.941" v="117" actId="21"/>
          <ac:spMkLst>
            <pc:docMk/>
            <pc:sldMk cId="647180419" sldId="326"/>
            <ac:spMk id="6" creationId="{33BEADDF-2987-D90D-F7B0-A15AB05F635C}"/>
          </ac:spMkLst>
        </pc:spChg>
        <pc:grpChg chg="del">
          <ac:chgData name="James Cave" userId="4087b8b8-337e-4db3-87c5-56598d9a69c0" providerId="ADAL" clId="{DEDAA3AE-42A9-5341-882D-6C3C3CDB2E7B}" dt="2023-05-26T16:00:41.351" v="113" actId="21"/>
          <ac:grpSpMkLst>
            <pc:docMk/>
            <pc:sldMk cId="647180419" sldId="326"/>
            <ac:grpSpMk id="29" creationId="{E7A46789-A21B-6529-40AC-3FEEBFCF08AC}"/>
          </ac:grpSpMkLst>
        </pc:grpChg>
        <pc:grpChg chg="del">
          <ac:chgData name="James Cave" userId="4087b8b8-337e-4db3-87c5-56598d9a69c0" providerId="ADAL" clId="{DEDAA3AE-42A9-5341-882D-6C3C3CDB2E7B}" dt="2023-05-26T16:00:41.351" v="113" actId="21"/>
          <ac:grpSpMkLst>
            <pc:docMk/>
            <pc:sldMk cId="647180419" sldId="326"/>
            <ac:grpSpMk id="30" creationId="{1D8C6AD1-7CDA-BBEC-15AA-480B56A431C0}"/>
          </ac:grpSpMkLst>
        </pc:grpChg>
        <pc:grpChg chg="del">
          <ac:chgData name="James Cave" userId="4087b8b8-337e-4db3-87c5-56598d9a69c0" providerId="ADAL" clId="{DEDAA3AE-42A9-5341-882D-6C3C3CDB2E7B}" dt="2023-05-26T16:00:41.351" v="113" actId="21"/>
          <ac:grpSpMkLst>
            <pc:docMk/>
            <pc:sldMk cId="647180419" sldId="326"/>
            <ac:grpSpMk id="31" creationId="{C6535224-D7ED-DB2A-3CFB-2AD0ACB67518}"/>
          </ac:grpSpMkLst>
        </pc:grpChg>
        <pc:picChg chg="del">
          <ac:chgData name="James Cave" userId="4087b8b8-337e-4db3-87c5-56598d9a69c0" providerId="ADAL" clId="{DEDAA3AE-42A9-5341-882D-6C3C3CDB2E7B}" dt="2023-05-26T16:00:41.351" v="113" actId="21"/>
          <ac:picMkLst>
            <pc:docMk/>
            <pc:sldMk cId="647180419" sldId="326"/>
            <ac:picMk id="3" creationId="{2005B487-174C-43F1-6411-5B5AD52F4077}"/>
          </ac:picMkLst>
        </pc:picChg>
        <pc:picChg chg="del">
          <ac:chgData name="James Cave" userId="4087b8b8-337e-4db3-87c5-56598d9a69c0" providerId="ADAL" clId="{DEDAA3AE-42A9-5341-882D-6C3C3CDB2E7B}" dt="2023-05-26T16:00:41.351" v="113" actId="21"/>
          <ac:picMkLst>
            <pc:docMk/>
            <pc:sldMk cId="647180419" sldId="326"/>
            <ac:picMk id="24" creationId="{085CB379-9741-700A-D539-230C5DBF1555}"/>
          </ac:picMkLst>
        </pc:picChg>
        <pc:picChg chg="del">
          <ac:chgData name="James Cave" userId="4087b8b8-337e-4db3-87c5-56598d9a69c0" providerId="ADAL" clId="{DEDAA3AE-42A9-5341-882D-6C3C3CDB2E7B}" dt="2023-05-26T16:00:47.622" v="115" actId="21"/>
          <ac:picMkLst>
            <pc:docMk/>
            <pc:sldMk cId="647180419" sldId="326"/>
            <ac:picMk id="32" creationId="{2428D85F-13D0-028F-7340-672DD9F99C97}"/>
          </ac:picMkLst>
        </pc:picChg>
      </pc:sldChg>
      <pc:sldChg chg="del">
        <pc:chgData name="James Cave" userId="4087b8b8-337e-4db3-87c5-56598d9a69c0" providerId="ADAL" clId="{DEDAA3AE-42A9-5341-882D-6C3C3CDB2E7B}" dt="2023-05-26T15:56:44.042" v="37" actId="2696"/>
        <pc:sldMkLst>
          <pc:docMk/>
          <pc:sldMk cId="2681241389" sldId="328"/>
        </pc:sldMkLst>
      </pc:sldChg>
      <pc:sldChg chg="addSp delSp modSp del mod">
        <pc:chgData name="James Cave" userId="4087b8b8-337e-4db3-87c5-56598d9a69c0" providerId="ADAL" clId="{DEDAA3AE-42A9-5341-882D-6C3C3CDB2E7B}" dt="2023-05-26T15:59:53.812" v="101" actId="2696"/>
        <pc:sldMkLst>
          <pc:docMk/>
          <pc:sldMk cId="3539563685" sldId="329"/>
        </pc:sldMkLst>
        <pc:spChg chg="add del mod">
          <ac:chgData name="James Cave" userId="4087b8b8-337e-4db3-87c5-56598d9a69c0" providerId="ADAL" clId="{DEDAA3AE-42A9-5341-882D-6C3C3CDB2E7B}" dt="2023-05-26T15:57:26.533" v="47" actId="21"/>
          <ac:spMkLst>
            <pc:docMk/>
            <pc:sldMk cId="3539563685" sldId="329"/>
            <ac:spMk id="2" creationId="{7D045137-BA68-0F41-EB62-ACCA7FB3BEA2}"/>
          </ac:spMkLst>
        </pc:spChg>
      </pc:sldChg>
      <pc:sldChg chg="addSp delSp modSp add mod ord">
        <pc:chgData name="James Cave" userId="4087b8b8-337e-4db3-87c5-56598d9a69c0" providerId="ADAL" clId="{DEDAA3AE-42A9-5341-882D-6C3C3CDB2E7B}" dt="2023-05-26T15:57:00.990" v="38"/>
        <pc:sldMkLst>
          <pc:docMk/>
          <pc:sldMk cId="389857240" sldId="330"/>
        </pc:sldMkLst>
        <pc:spChg chg="add mod">
          <ac:chgData name="James Cave" userId="4087b8b8-337e-4db3-87c5-56598d9a69c0" providerId="ADAL" clId="{DEDAA3AE-42A9-5341-882D-6C3C3CDB2E7B}" dt="2023-05-26T15:57:00.990" v="38"/>
          <ac:spMkLst>
            <pc:docMk/>
            <pc:sldMk cId="389857240" sldId="330"/>
            <ac:spMk id="6" creationId="{339EFF4F-D9D4-C1D5-1FB3-F6919DA14EE8}"/>
          </ac:spMkLst>
        </pc:spChg>
        <pc:spChg chg="del mod">
          <ac:chgData name="James Cave" userId="4087b8b8-337e-4db3-87c5-56598d9a69c0" providerId="ADAL" clId="{DEDAA3AE-42A9-5341-882D-6C3C3CDB2E7B}" dt="2023-05-26T15:54:47.569" v="5" actId="478"/>
          <ac:spMkLst>
            <pc:docMk/>
            <pc:sldMk cId="389857240" sldId="330"/>
            <ac:spMk id="10" creationId="{CBBBB810-9747-1910-4690-266F60CDCB6D}"/>
          </ac:spMkLst>
        </pc:spChg>
        <pc:grpChg chg="del">
          <ac:chgData name="James Cave" userId="4087b8b8-337e-4db3-87c5-56598d9a69c0" providerId="ADAL" clId="{DEDAA3AE-42A9-5341-882D-6C3C3CDB2E7B}" dt="2023-05-26T15:54:45.766" v="2" actId="478"/>
          <ac:grpSpMkLst>
            <pc:docMk/>
            <pc:sldMk cId="389857240" sldId="330"/>
            <ac:grpSpMk id="16" creationId="{5C0EC62A-3682-2FDD-56DE-A0B0791D7CA5}"/>
          </ac:grpSpMkLst>
        </pc:grpChg>
        <pc:picChg chg="add del mod">
          <ac:chgData name="James Cave" userId="4087b8b8-337e-4db3-87c5-56598d9a69c0" providerId="ADAL" clId="{DEDAA3AE-42A9-5341-882D-6C3C3CDB2E7B}" dt="2023-05-26T15:55:28.100" v="15" actId="478"/>
          <ac:picMkLst>
            <pc:docMk/>
            <pc:sldMk cId="389857240" sldId="330"/>
            <ac:picMk id="3" creationId="{4D2FFBED-1C9D-D9FB-6D9B-39A881164EDF}"/>
          </ac:picMkLst>
        </pc:picChg>
        <pc:picChg chg="add mod">
          <ac:chgData name="James Cave" userId="4087b8b8-337e-4db3-87c5-56598d9a69c0" providerId="ADAL" clId="{DEDAA3AE-42A9-5341-882D-6C3C3CDB2E7B}" dt="2023-05-26T15:55:52.905" v="21" actId="14100"/>
          <ac:picMkLst>
            <pc:docMk/>
            <pc:sldMk cId="389857240" sldId="330"/>
            <ac:picMk id="5" creationId="{3D405934-BE06-B9E2-CF5A-8AF6AAEF7141}"/>
          </ac:picMkLst>
        </pc:picChg>
      </pc:sldChg>
      <pc:sldChg chg="addSp delSp modSp add mod">
        <pc:chgData name="James Cave" userId="4087b8b8-337e-4db3-87c5-56598d9a69c0" providerId="ADAL" clId="{DEDAA3AE-42A9-5341-882D-6C3C3CDB2E7B}" dt="2023-05-26T15:59:47.561" v="100" actId="14100"/>
        <pc:sldMkLst>
          <pc:docMk/>
          <pc:sldMk cId="2628292367" sldId="331"/>
        </pc:sldMkLst>
        <pc:spChg chg="del">
          <ac:chgData name="James Cave" userId="4087b8b8-337e-4db3-87c5-56598d9a69c0" providerId="ADAL" clId="{DEDAA3AE-42A9-5341-882D-6C3C3CDB2E7B}" dt="2023-05-26T15:57:13.938" v="40" actId="478"/>
          <ac:spMkLst>
            <pc:docMk/>
            <pc:sldMk cId="2628292367" sldId="331"/>
            <ac:spMk id="2" creationId="{FFD8749A-94D6-34B5-D17A-4C4D1D9F6718}"/>
          </ac:spMkLst>
        </pc:spChg>
        <pc:spChg chg="add mod">
          <ac:chgData name="James Cave" userId="4087b8b8-337e-4db3-87c5-56598d9a69c0" providerId="ADAL" clId="{DEDAA3AE-42A9-5341-882D-6C3C3CDB2E7B}" dt="2023-05-26T15:58:49.154" v="76" actId="207"/>
          <ac:spMkLst>
            <pc:docMk/>
            <pc:sldMk cId="2628292367" sldId="331"/>
            <ac:spMk id="6" creationId="{16F33D73-A2CA-409D-37FC-39344C5EC200}"/>
          </ac:spMkLst>
        </pc:spChg>
        <pc:spChg chg="add mod">
          <ac:chgData name="James Cave" userId="4087b8b8-337e-4db3-87c5-56598d9a69c0" providerId="ADAL" clId="{DEDAA3AE-42A9-5341-882D-6C3C3CDB2E7B}" dt="2023-05-26T15:59:44.618" v="99" actId="1076"/>
          <ac:spMkLst>
            <pc:docMk/>
            <pc:sldMk cId="2628292367" sldId="331"/>
            <ac:spMk id="7" creationId="{273F0898-759F-71FA-7031-4D5B7E0E8CFD}"/>
          </ac:spMkLst>
        </pc:spChg>
        <pc:spChg chg="add mod">
          <ac:chgData name="James Cave" userId="4087b8b8-337e-4db3-87c5-56598d9a69c0" providerId="ADAL" clId="{DEDAA3AE-42A9-5341-882D-6C3C3CDB2E7B}" dt="2023-05-26T15:59:34.199" v="94" actId="20577"/>
          <ac:spMkLst>
            <pc:docMk/>
            <pc:sldMk cId="2628292367" sldId="331"/>
            <ac:spMk id="8" creationId="{FE4CD212-177C-382D-5DDA-E70AFA7FA87F}"/>
          </ac:spMkLst>
        </pc:spChg>
        <pc:picChg chg="del">
          <ac:chgData name="James Cave" userId="4087b8b8-337e-4db3-87c5-56598d9a69c0" providerId="ADAL" clId="{DEDAA3AE-42A9-5341-882D-6C3C3CDB2E7B}" dt="2023-05-26T15:57:14.446" v="41" actId="478"/>
          <ac:picMkLst>
            <pc:docMk/>
            <pc:sldMk cId="2628292367" sldId="331"/>
            <ac:picMk id="4" creationId="{353510E6-8731-9291-0AF3-CFD3CB5FF981}"/>
          </ac:picMkLst>
        </pc:picChg>
        <pc:picChg chg="add mod">
          <ac:chgData name="James Cave" userId="4087b8b8-337e-4db3-87c5-56598d9a69c0" providerId="ADAL" clId="{DEDAA3AE-42A9-5341-882D-6C3C3CDB2E7B}" dt="2023-05-26T15:58:55.862" v="79" actId="14100"/>
          <ac:picMkLst>
            <pc:docMk/>
            <pc:sldMk cId="2628292367" sldId="331"/>
            <ac:picMk id="10" creationId="{1CD88D08-3800-61CF-2A98-DEB7652C5A3E}"/>
          </ac:picMkLst>
        </pc:picChg>
        <pc:picChg chg="add del mod">
          <ac:chgData name="James Cave" userId="4087b8b8-337e-4db3-87c5-56598d9a69c0" providerId="ADAL" clId="{DEDAA3AE-42A9-5341-882D-6C3C3CDB2E7B}" dt="2023-05-26T15:58:27.170" v="68" actId="478"/>
          <ac:picMkLst>
            <pc:docMk/>
            <pc:sldMk cId="2628292367" sldId="331"/>
            <ac:picMk id="12" creationId="{D91E5D14-456D-E48A-DAFA-6E49B716EA89}"/>
          </ac:picMkLst>
        </pc:picChg>
        <pc:picChg chg="add mod">
          <ac:chgData name="James Cave" userId="4087b8b8-337e-4db3-87c5-56598d9a69c0" providerId="ADAL" clId="{DEDAA3AE-42A9-5341-882D-6C3C3CDB2E7B}" dt="2023-05-26T15:59:44.618" v="99" actId="1076"/>
          <ac:picMkLst>
            <pc:docMk/>
            <pc:sldMk cId="2628292367" sldId="331"/>
            <ac:picMk id="13" creationId="{19A61F95-6E3C-22FE-C10E-8757D09089A8}"/>
          </ac:picMkLst>
        </pc:picChg>
        <pc:picChg chg="del">
          <ac:chgData name="James Cave" userId="4087b8b8-337e-4db3-87c5-56598d9a69c0" providerId="ADAL" clId="{DEDAA3AE-42A9-5341-882D-6C3C3CDB2E7B}" dt="2023-05-26T15:57:32.777" v="49" actId="478"/>
          <ac:picMkLst>
            <pc:docMk/>
            <pc:sldMk cId="2628292367" sldId="331"/>
            <ac:picMk id="14" creationId="{B85205AF-3699-C7F8-37FB-17F2FDA6A6C7}"/>
          </ac:picMkLst>
        </pc:picChg>
        <pc:picChg chg="add mod">
          <ac:chgData name="James Cave" userId="4087b8b8-337e-4db3-87c5-56598d9a69c0" providerId="ADAL" clId="{DEDAA3AE-42A9-5341-882D-6C3C3CDB2E7B}" dt="2023-05-26T15:59:47.561" v="100" actId="14100"/>
          <ac:picMkLst>
            <pc:docMk/>
            <pc:sldMk cId="2628292367" sldId="331"/>
            <ac:picMk id="15" creationId="{3556AD2A-2719-8C76-3582-B3E2688F6897}"/>
          </ac:picMkLst>
        </pc:picChg>
        <pc:picChg chg="del">
          <ac:chgData name="James Cave" userId="4087b8b8-337e-4db3-87c5-56598d9a69c0" providerId="ADAL" clId="{DEDAA3AE-42A9-5341-882D-6C3C3CDB2E7B}" dt="2023-05-26T15:57:14.774" v="42" actId="478"/>
          <ac:picMkLst>
            <pc:docMk/>
            <pc:sldMk cId="2628292367" sldId="331"/>
            <ac:picMk id="16" creationId="{B1719644-2683-98BA-DCD2-CF1DADDE538C}"/>
          </ac:picMkLst>
        </pc:picChg>
        <pc:picChg chg="del">
          <ac:chgData name="James Cave" userId="4087b8b8-337e-4db3-87c5-56598d9a69c0" providerId="ADAL" clId="{DEDAA3AE-42A9-5341-882D-6C3C3CDB2E7B}" dt="2023-05-26T15:57:15.255" v="43" actId="478"/>
          <ac:picMkLst>
            <pc:docMk/>
            <pc:sldMk cId="2628292367" sldId="331"/>
            <ac:picMk id="19" creationId="{13D6D2AB-FBC5-4AA6-BCC6-FD024163346C}"/>
          </ac:picMkLst>
        </pc:picChg>
      </pc:sldChg>
      <pc:sldChg chg="addSp delSp modSp add mod">
        <pc:chgData name="James Cave" userId="4087b8b8-337e-4db3-87c5-56598d9a69c0" providerId="ADAL" clId="{DEDAA3AE-42A9-5341-882D-6C3C3CDB2E7B}" dt="2023-05-26T16:01:34.042" v="126"/>
        <pc:sldMkLst>
          <pc:docMk/>
          <pc:sldMk cId="1140977875" sldId="332"/>
        </pc:sldMkLst>
        <pc:spChg chg="add mod">
          <ac:chgData name="James Cave" userId="4087b8b8-337e-4db3-87c5-56598d9a69c0" providerId="ADAL" clId="{DEDAA3AE-42A9-5341-882D-6C3C3CDB2E7B}" dt="2023-05-26T16:00:12.734" v="106" actId="20577"/>
          <ac:spMkLst>
            <pc:docMk/>
            <pc:sldMk cId="1140977875" sldId="332"/>
            <ac:spMk id="2" creationId="{5DBABD47-AED9-9505-D83C-70ED3B45EEE6}"/>
          </ac:spMkLst>
        </pc:spChg>
        <pc:spChg chg="del">
          <ac:chgData name="James Cave" userId="4087b8b8-337e-4db3-87c5-56598d9a69c0" providerId="ADAL" clId="{DEDAA3AE-42A9-5341-882D-6C3C3CDB2E7B}" dt="2023-05-26T16:00:16.818" v="109" actId="478"/>
          <ac:spMkLst>
            <pc:docMk/>
            <pc:sldMk cId="1140977875" sldId="332"/>
            <ac:spMk id="6" creationId="{16F33D73-A2CA-409D-37FC-39344C5EC200}"/>
          </ac:spMkLst>
        </pc:spChg>
        <pc:spChg chg="del">
          <ac:chgData name="James Cave" userId="4087b8b8-337e-4db3-87c5-56598d9a69c0" providerId="ADAL" clId="{DEDAA3AE-42A9-5341-882D-6C3C3CDB2E7B}" dt="2023-05-26T16:00:18.256" v="110" actId="478"/>
          <ac:spMkLst>
            <pc:docMk/>
            <pc:sldMk cId="1140977875" sldId="332"/>
            <ac:spMk id="7" creationId="{273F0898-759F-71FA-7031-4D5B7E0E8CFD}"/>
          </ac:spMkLst>
        </pc:spChg>
        <pc:spChg chg="del">
          <ac:chgData name="James Cave" userId="4087b8b8-337e-4db3-87c5-56598d9a69c0" providerId="ADAL" clId="{DEDAA3AE-42A9-5341-882D-6C3C3CDB2E7B}" dt="2023-05-26T16:00:19.354" v="111" actId="478"/>
          <ac:spMkLst>
            <pc:docMk/>
            <pc:sldMk cId="1140977875" sldId="332"/>
            <ac:spMk id="8" creationId="{FE4CD212-177C-382D-5DDA-E70AFA7FA87F}"/>
          </ac:spMkLst>
        </pc:spChg>
        <pc:spChg chg="del">
          <ac:chgData name="James Cave" userId="4087b8b8-337e-4db3-87c5-56598d9a69c0" providerId="ADAL" clId="{DEDAA3AE-42A9-5341-882D-6C3C3CDB2E7B}" dt="2023-05-26T16:00:05.867" v="103" actId="478"/>
          <ac:spMkLst>
            <pc:docMk/>
            <pc:sldMk cId="1140977875" sldId="332"/>
            <ac:spMk id="11" creationId="{643DFB7D-ECFE-F763-82C7-F288BCD04735}"/>
          </ac:spMkLst>
        </pc:spChg>
        <pc:spChg chg="mod">
          <ac:chgData name="James Cave" userId="4087b8b8-337e-4db3-87c5-56598d9a69c0" providerId="ADAL" clId="{DEDAA3AE-42A9-5341-882D-6C3C3CDB2E7B}" dt="2023-05-26T16:01:26.092" v="125" actId="255"/>
          <ac:spMkLst>
            <pc:docMk/>
            <pc:sldMk cId="1140977875" sldId="332"/>
            <ac:spMk id="14" creationId="{5E96FCE5-A0F0-0A41-9DF7-01E5ADB8654A}"/>
          </ac:spMkLst>
        </pc:spChg>
        <pc:spChg chg="mod">
          <ac:chgData name="James Cave" userId="4087b8b8-337e-4db3-87c5-56598d9a69c0" providerId="ADAL" clId="{DEDAA3AE-42A9-5341-882D-6C3C3CDB2E7B}" dt="2023-05-26T16:01:21.096" v="124" actId="255"/>
          <ac:spMkLst>
            <pc:docMk/>
            <pc:sldMk cId="1140977875" sldId="332"/>
            <ac:spMk id="18" creationId="{05381BFC-04CC-BA45-8650-190EB77E2933}"/>
          </ac:spMkLst>
        </pc:spChg>
        <pc:spChg chg="mod">
          <ac:chgData name="James Cave" userId="4087b8b8-337e-4db3-87c5-56598d9a69c0" providerId="ADAL" clId="{DEDAA3AE-42A9-5341-882D-6C3C3CDB2E7B}" dt="2023-05-26T16:00:42.571" v="114"/>
          <ac:spMkLst>
            <pc:docMk/>
            <pc:sldMk cId="1140977875" sldId="332"/>
            <ac:spMk id="21" creationId="{9006E90F-2716-9405-A090-B191DF246326}"/>
          </ac:spMkLst>
        </pc:spChg>
        <pc:spChg chg="add mod">
          <ac:chgData name="James Cave" userId="4087b8b8-337e-4db3-87c5-56598d9a69c0" providerId="ADAL" clId="{DEDAA3AE-42A9-5341-882D-6C3C3CDB2E7B}" dt="2023-05-26T16:01:14.609" v="123" actId="1076"/>
          <ac:spMkLst>
            <pc:docMk/>
            <pc:sldMk cId="1140977875" sldId="332"/>
            <ac:spMk id="25" creationId="{160FF239-53E3-D842-0CBB-9CB6AE6721A4}"/>
          </ac:spMkLst>
        </pc:spChg>
        <pc:grpChg chg="add mod">
          <ac:chgData name="James Cave" userId="4087b8b8-337e-4db3-87c5-56598d9a69c0" providerId="ADAL" clId="{DEDAA3AE-42A9-5341-882D-6C3C3CDB2E7B}" dt="2023-05-26T16:00:42.571" v="114"/>
          <ac:grpSpMkLst>
            <pc:docMk/>
            <pc:sldMk cId="1140977875" sldId="332"/>
            <ac:grpSpMk id="4" creationId="{C73D585F-FFD5-27CA-6E0A-016AC2F9A900}"/>
          </ac:grpSpMkLst>
        </pc:grpChg>
        <pc:grpChg chg="add mod">
          <ac:chgData name="James Cave" userId="4087b8b8-337e-4db3-87c5-56598d9a69c0" providerId="ADAL" clId="{DEDAA3AE-42A9-5341-882D-6C3C3CDB2E7B}" dt="2023-05-26T16:00:42.571" v="114"/>
          <ac:grpSpMkLst>
            <pc:docMk/>
            <pc:sldMk cId="1140977875" sldId="332"/>
            <ac:grpSpMk id="16" creationId="{6949FA9C-F865-214A-7C4A-F431CBE914A1}"/>
          </ac:grpSpMkLst>
        </pc:grpChg>
        <pc:grpChg chg="add mod">
          <ac:chgData name="James Cave" userId="4087b8b8-337e-4db3-87c5-56598d9a69c0" providerId="ADAL" clId="{DEDAA3AE-42A9-5341-882D-6C3C3CDB2E7B}" dt="2023-05-26T16:00:42.571" v="114"/>
          <ac:grpSpMkLst>
            <pc:docMk/>
            <pc:sldMk cId="1140977875" sldId="332"/>
            <ac:grpSpMk id="19" creationId="{96386B7F-4C30-B739-4EE7-DCAB869C799A}"/>
          </ac:grpSpMkLst>
        </pc:grpChg>
        <pc:picChg chg="del">
          <ac:chgData name="James Cave" userId="4087b8b8-337e-4db3-87c5-56598d9a69c0" providerId="ADAL" clId="{DEDAA3AE-42A9-5341-882D-6C3C3CDB2E7B}" dt="2023-05-26T16:00:14.747" v="107" actId="478"/>
          <ac:picMkLst>
            <pc:docMk/>
            <pc:sldMk cId="1140977875" sldId="332"/>
            <ac:picMk id="10" creationId="{1CD88D08-3800-61CF-2A98-DEB7652C5A3E}"/>
          </ac:picMkLst>
        </pc:picChg>
        <pc:picChg chg="mod">
          <ac:chgData name="James Cave" userId="4087b8b8-337e-4db3-87c5-56598d9a69c0" providerId="ADAL" clId="{DEDAA3AE-42A9-5341-882D-6C3C3CDB2E7B}" dt="2023-05-26T16:00:42.571" v="114"/>
          <ac:picMkLst>
            <pc:docMk/>
            <pc:sldMk cId="1140977875" sldId="332"/>
            <ac:picMk id="12" creationId="{C4B920CA-21E4-DAC2-6F67-4AD757E7B80E}"/>
          </ac:picMkLst>
        </pc:picChg>
        <pc:picChg chg="del">
          <ac:chgData name="James Cave" userId="4087b8b8-337e-4db3-87c5-56598d9a69c0" providerId="ADAL" clId="{DEDAA3AE-42A9-5341-882D-6C3C3CDB2E7B}" dt="2023-05-26T16:00:15.556" v="108" actId="478"/>
          <ac:picMkLst>
            <pc:docMk/>
            <pc:sldMk cId="1140977875" sldId="332"/>
            <ac:picMk id="13" creationId="{19A61F95-6E3C-22FE-C10E-8757D09089A8}"/>
          </ac:picMkLst>
        </pc:picChg>
        <pc:picChg chg="del">
          <ac:chgData name="James Cave" userId="4087b8b8-337e-4db3-87c5-56598d9a69c0" providerId="ADAL" clId="{DEDAA3AE-42A9-5341-882D-6C3C3CDB2E7B}" dt="2023-05-26T16:00:19.875" v="112" actId="478"/>
          <ac:picMkLst>
            <pc:docMk/>
            <pc:sldMk cId="1140977875" sldId="332"/>
            <ac:picMk id="15" creationId="{3556AD2A-2719-8C76-3582-B3E2688F6897}"/>
          </ac:picMkLst>
        </pc:picChg>
        <pc:picChg chg="mod">
          <ac:chgData name="James Cave" userId="4087b8b8-337e-4db3-87c5-56598d9a69c0" providerId="ADAL" clId="{DEDAA3AE-42A9-5341-882D-6C3C3CDB2E7B}" dt="2023-05-26T16:00:42.571" v="114"/>
          <ac:picMkLst>
            <pc:docMk/>
            <pc:sldMk cId="1140977875" sldId="332"/>
            <ac:picMk id="17" creationId="{55CB6086-36B7-6D86-868F-E6123EF7D213}"/>
          </ac:picMkLst>
        </pc:picChg>
        <pc:picChg chg="mod">
          <ac:chgData name="James Cave" userId="4087b8b8-337e-4db3-87c5-56598d9a69c0" providerId="ADAL" clId="{DEDAA3AE-42A9-5341-882D-6C3C3CDB2E7B}" dt="2023-05-26T16:00:42.571" v="114"/>
          <ac:picMkLst>
            <pc:docMk/>
            <pc:sldMk cId="1140977875" sldId="332"/>
            <ac:picMk id="20" creationId="{42DFC342-E714-0111-B479-A92917CD4544}"/>
          </ac:picMkLst>
        </pc:picChg>
        <pc:picChg chg="add mod">
          <ac:chgData name="James Cave" userId="4087b8b8-337e-4db3-87c5-56598d9a69c0" providerId="ADAL" clId="{DEDAA3AE-42A9-5341-882D-6C3C3CDB2E7B}" dt="2023-05-26T16:00:42.571" v="114"/>
          <ac:picMkLst>
            <pc:docMk/>
            <pc:sldMk cId="1140977875" sldId="332"/>
            <ac:picMk id="22" creationId="{CDA70D60-269C-398A-7D77-7EB94E9E6A4B}"/>
          </ac:picMkLst>
        </pc:picChg>
        <pc:picChg chg="add mod">
          <ac:chgData name="James Cave" userId="4087b8b8-337e-4db3-87c5-56598d9a69c0" providerId="ADAL" clId="{DEDAA3AE-42A9-5341-882D-6C3C3CDB2E7B}" dt="2023-05-26T16:00:42.571" v="114"/>
          <ac:picMkLst>
            <pc:docMk/>
            <pc:sldMk cId="1140977875" sldId="332"/>
            <ac:picMk id="23" creationId="{A05B104C-3C46-3C0B-E468-DA6E34B4902B}"/>
          </ac:picMkLst>
        </pc:picChg>
        <pc:picChg chg="add mod">
          <ac:chgData name="James Cave" userId="4087b8b8-337e-4db3-87c5-56598d9a69c0" providerId="ADAL" clId="{DEDAA3AE-42A9-5341-882D-6C3C3CDB2E7B}" dt="2023-05-26T16:00:49.698" v="116"/>
          <ac:picMkLst>
            <pc:docMk/>
            <pc:sldMk cId="1140977875" sldId="332"/>
            <ac:picMk id="24" creationId="{A0D3AD4A-59AA-A143-9855-BB9C11C1CF73}"/>
          </ac:picMkLst>
        </pc:picChg>
        <pc:picChg chg="add mod">
          <ac:chgData name="James Cave" userId="4087b8b8-337e-4db3-87c5-56598d9a69c0" providerId="ADAL" clId="{DEDAA3AE-42A9-5341-882D-6C3C3CDB2E7B}" dt="2023-05-26T16:01:34.042" v="126"/>
          <ac:picMkLst>
            <pc:docMk/>
            <pc:sldMk cId="1140977875" sldId="332"/>
            <ac:picMk id="26" creationId="{D467D8F8-15BB-CD30-819A-DBEF06742300}"/>
          </ac:picMkLst>
        </pc:picChg>
      </pc:sldChg>
      <pc:sldChg chg="add">
        <pc:chgData name="James Cave" userId="4087b8b8-337e-4db3-87c5-56598d9a69c0" providerId="ADAL" clId="{DEDAA3AE-42A9-5341-882D-6C3C3CDB2E7B}" dt="2023-05-26T16:02:21.421" v="130"/>
        <pc:sldMkLst>
          <pc:docMk/>
          <pc:sldMk cId="2462682756" sldId="33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5/26/23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22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emf"/><Relationship Id="rId7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clay pot&#10;&#10;Description automatically generated with medium confidence">
            <a:extLst>
              <a:ext uri="{FF2B5EF4-FFF2-40B4-BE49-F238E27FC236}">
                <a16:creationId xmlns:a16="http://schemas.microsoft.com/office/drawing/2014/main" id="{3D405934-BE06-B9E2-CF5A-8AF6AAEF7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517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9EFF4F-D9D4-C1D5-1FB3-F6919DA14EE8}"/>
              </a:ext>
            </a:extLst>
          </p:cNvPr>
          <p:cNvSpPr txBox="1"/>
          <p:nvPr/>
        </p:nvSpPr>
        <p:spPr>
          <a:xfrm>
            <a:off x="4708635" y="3605049"/>
            <a:ext cx="739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Assefash</a:t>
            </a:r>
            <a:endParaRPr lang="en-US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Ethiopia</a:t>
            </a:r>
          </a:p>
        </p:txBody>
      </p:sp>
    </p:spTree>
    <p:extLst>
      <p:ext uri="{BB962C8B-B14F-4D97-AF65-F5344CB8AC3E}">
        <p14:creationId xmlns:p14="http://schemas.microsoft.com/office/powerpoint/2010/main" val="389857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593728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two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444687"/>
            <a:ext cx="5561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Teamwork and group roles</a:t>
            </a: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pic>
        <p:nvPicPr>
          <p:cNvPr id="16" name="Picture 15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B1719644-2683-98BA-DCD2-CF1DADDE53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215" y="3616968"/>
            <a:ext cx="507233" cy="687815"/>
          </a:xfrm>
          <a:prstGeom prst="rect">
            <a:avLst/>
          </a:prstGeom>
        </p:spPr>
      </p:pic>
      <p:pic>
        <p:nvPicPr>
          <p:cNvPr id="19" name="Picture 18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13D6D2AB-FBC5-4AA6-BCC6-FD02416334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215" y="4835072"/>
            <a:ext cx="507233" cy="6878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D8749A-94D6-34B5-D17A-4C4D1D9F6718}"/>
              </a:ext>
            </a:extLst>
          </p:cNvPr>
          <p:cNvSpPr txBox="1"/>
          <p:nvPr/>
        </p:nvSpPr>
        <p:spPr>
          <a:xfrm>
            <a:off x="869732" y="2551698"/>
            <a:ext cx="5190523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Rubik" pitchFamily="2" charset="-79"/>
                <a:ea typeface="Colby StBlk" pitchFamily="2" charset="77"/>
                <a:cs typeface="Rubik" pitchFamily="2" charset="-79"/>
              </a:rPr>
              <a:t>Briefly discuss the importance of working together.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A1CA5E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Rubik" pitchFamily="2" charset="-79"/>
                <a:ea typeface="Colby StBlk" pitchFamily="2" charset="77"/>
                <a:cs typeface="Rubik" pitchFamily="2" charset="-79"/>
              </a:rPr>
              <a:t>Read the different team roles.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500" b="0" i="0" u="none" strike="noStrike" kern="1200" cap="none" spc="0" normalizeH="0" baseline="0" noProof="0" dirty="0">
              <a:ln>
                <a:noFill/>
              </a:ln>
              <a:solidFill>
                <a:srgbClr val="A1CA5E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0" i="0" u="none" strike="noStrike" kern="1200" cap="none" spc="0" normalizeH="0" baseline="0" noProof="0" dirty="0">
                <a:ln>
                  <a:noFill/>
                </a:ln>
                <a:solidFill>
                  <a:srgbClr val="A1CA5E"/>
                </a:solidFill>
                <a:effectLst/>
                <a:uLnTx/>
                <a:uFillTx/>
                <a:latin typeface="Rubik" pitchFamily="2" charset="-79"/>
                <a:ea typeface="Colby StBlk" pitchFamily="2" charset="77"/>
                <a:cs typeface="Rubik" pitchFamily="2" charset="-79"/>
              </a:rPr>
              <a:t>Facilitate discussion about the different jobs and help the students to decide on who will fill each role.</a:t>
            </a:r>
          </a:p>
        </p:txBody>
      </p:sp>
      <p:pic>
        <p:nvPicPr>
          <p:cNvPr id="4" name="Picture 3" descr="A picture containing orange, triangle, line, amber&#10;&#10;Description automatically generated">
            <a:extLst>
              <a:ext uri="{FF2B5EF4-FFF2-40B4-BE49-F238E27FC236}">
                <a16:creationId xmlns:a16="http://schemas.microsoft.com/office/drawing/2014/main" id="{353510E6-8731-9291-0AF3-CFD3CB5FF9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215" y="2694004"/>
            <a:ext cx="507233" cy="68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8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556AD2A-2719-8C76-3582-B3E2688F6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63517" y="1462315"/>
            <a:ext cx="1220695" cy="83798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D88D08-3800-61CF-2A98-DEB7652C5A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62758" y="2250920"/>
            <a:ext cx="8345213" cy="11403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A61F95-6E3C-22FE-C10E-8757D09089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16200000">
            <a:off x="3821003" y="43989"/>
            <a:ext cx="1140372" cy="8345214"/>
          </a:xfrm>
          <a:prstGeom prst="rect">
            <a:avLst/>
          </a:prstGeom>
        </p:spPr>
      </p:pic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593728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two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444687"/>
            <a:ext cx="5561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Teamwork and group roles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F33D73-A2CA-409D-37FC-39344C5EC200}"/>
              </a:ext>
            </a:extLst>
          </p:cNvPr>
          <p:cNvSpPr/>
          <p:nvPr/>
        </p:nvSpPr>
        <p:spPr>
          <a:xfrm>
            <a:off x="381654" y="2413303"/>
            <a:ext cx="8089684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“Whatever your work is, put your heart into it as if it were for the Lord and not for people…. It is Christ the Lord that you are serving.”</a:t>
            </a:r>
          </a:p>
          <a:p>
            <a:r>
              <a:rPr lang="en-GB" sz="1100" i="1" dirty="0">
                <a:solidFill>
                  <a:schemeClr val="bg1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(Colossians 3:23)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3F0898-759F-71FA-7031-4D5B7E0E8CFD}"/>
              </a:ext>
            </a:extLst>
          </p:cNvPr>
          <p:cNvSpPr txBox="1"/>
          <p:nvPr/>
        </p:nvSpPr>
        <p:spPr>
          <a:xfrm>
            <a:off x="458841" y="3808792"/>
            <a:ext cx="8226318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“It is precisely the parts of the body that seem to be the weakest which</a:t>
            </a:r>
          </a:p>
          <a:p>
            <a:pPr lvl="0"/>
            <a:r>
              <a:rPr lang="en-GB" dirty="0">
                <a:solidFill>
                  <a:schemeClr val="bg1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are the indispensable ones… you together are Christ’s body.”</a:t>
            </a:r>
          </a:p>
          <a:p>
            <a:pPr lvl="0"/>
            <a:r>
              <a:rPr lang="en-GB" sz="1100" i="1" dirty="0">
                <a:solidFill>
                  <a:schemeClr val="bg1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(I Corinthians 12:22, 27)</a:t>
            </a:r>
            <a:endParaRPr kumimoji="0" lang="en-GB" sz="11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E4CD212-177C-382D-5DDA-E70AFA7FA87F}"/>
              </a:ext>
            </a:extLst>
          </p:cNvPr>
          <p:cNvSpPr/>
          <p:nvPr/>
        </p:nvSpPr>
        <p:spPr>
          <a:xfrm>
            <a:off x="381654" y="5237519"/>
            <a:ext cx="822631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“Be at peace among yourselves… you must all think of what is best for</a:t>
            </a:r>
          </a:p>
          <a:p>
            <a:r>
              <a:rPr lang="en-GB" dirty="0">
                <a:solidFill>
                  <a:schemeClr val="bg1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each other and for the community.”</a:t>
            </a:r>
          </a:p>
          <a:p>
            <a:r>
              <a:rPr lang="en-GB" sz="1100" i="1" dirty="0">
                <a:solidFill>
                  <a:schemeClr val="bg1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(I Thessalonians 5:14-15)</a:t>
            </a:r>
          </a:p>
        </p:txBody>
      </p:sp>
    </p:spTree>
    <p:extLst>
      <p:ext uri="{BB962C8B-B14F-4D97-AF65-F5344CB8AC3E}">
        <p14:creationId xmlns:p14="http://schemas.microsoft.com/office/powerpoint/2010/main" val="2628292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593728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Session two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BABD47-AED9-9505-D83C-70ED3B45EEE6}"/>
              </a:ext>
            </a:extLst>
          </p:cNvPr>
          <p:cNvSpPr txBox="1"/>
          <p:nvPr/>
        </p:nvSpPr>
        <p:spPr>
          <a:xfrm>
            <a:off x="293929" y="1471821"/>
            <a:ext cx="8633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Any good project needs a great team.</a:t>
            </a:r>
            <a:br>
              <a:rPr lang="en-GB" sz="2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</a:br>
            <a:r>
              <a:rPr lang="en-GB" sz="22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 Regular" pitchFamily="2" charset="-79"/>
              </a:rPr>
              <a:t>To work well as a team you should:</a:t>
            </a:r>
            <a:endParaRPr lang="en-GB" sz="2200" b="1" dirty="0">
              <a:solidFill>
                <a:srgbClr val="7373B6"/>
              </a:solidFill>
              <a:latin typeface="Colby StBlk" pitchFamily="2" charset="77"/>
              <a:ea typeface="Colby StBlk" pitchFamily="2" charset="77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3D585F-FFD5-27CA-6E0A-016AC2F9A900}"/>
              </a:ext>
            </a:extLst>
          </p:cNvPr>
          <p:cNvGrpSpPr/>
          <p:nvPr/>
        </p:nvGrpSpPr>
        <p:grpSpPr>
          <a:xfrm>
            <a:off x="406820" y="2726255"/>
            <a:ext cx="2765957" cy="2257021"/>
            <a:chOff x="1033190" y="2905221"/>
            <a:chExt cx="2765957" cy="2257021"/>
          </a:xfrm>
        </p:grpSpPr>
        <p:pic>
          <p:nvPicPr>
            <p:cNvPr id="12" name="Picture 11" descr="Shape, circle&#10;&#10;Description automatically generated">
              <a:extLst>
                <a:ext uri="{FF2B5EF4-FFF2-40B4-BE49-F238E27FC236}">
                  <a16:creationId xmlns:a16="http://schemas.microsoft.com/office/drawing/2014/main" id="{C4B920CA-21E4-DAC2-6F67-4AD757E7B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3190" y="2905221"/>
              <a:ext cx="2765957" cy="225702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96FCE5-A0F0-0A41-9DF7-01E5ADB8654A}"/>
                </a:ext>
              </a:extLst>
            </p:cNvPr>
            <p:cNvSpPr txBox="1"/>
            <p:nvPr/>
          </p:nvSpPr>
          <p:spPr>
            <a:xfrm>
              <a:off x="1175088" y="3218094"/>
              <a:ext cx="2352437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rPr>
                <a:t>1.</a:t>
              </a:r>
            </a:p>
            <a:p>
              <a:pPr algn="ctr" fontAlgn="base"/>
              <a:r>
                <a:rPr lang="en-GB" dirty="0">
                  <a:solidFill>
                    <a:schemeClr val="bg1"/>
                  </a:solidFill>
                  <a:latin typeface="Colby StMed" pitchFamily="2" charset="77"/>
                </a:rPr>
                <a:t>Remember that everyone will need to be involved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949FA9C-F865-214A-7C4A-F431CBE914A1}"/>
              </a:ext>
            </a:extLst>
          </p:cNvPr>
          <p:cNvGrpSpPr/>
          <p:nvPr/>
        </p:nvGrpSpPr>
        <p:grpSpPr>
          <a:xfrm>
            <a:off x="2745912" y="4266700"/>
            <a:ext cx="2922263" cy="2823289"/>
            <a:chOff x="6077465" y="4555956"/>
            <a:chExt cx="2753492" cy="3175189"/>
          </a:xfrm>
        </p:grpSpPr>
        <p:pic>
          <p:nvPicPr>
            <p:cNvPr id="17" name="Picture 16" descr="Shape, circle&#10;&#10;Description automatically generated">
              <a:extLst>
                <a:ext uri="{FF2B5EF4-FFF2-40B4-BE49-F238E27FC236}">
                  <a16:creationId xmlns:a16="http://schemas.microsoft.com/office/drawing/2014/main" id="{55CB6086-36B7-6D86-868F-E6123EF7D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77465" y="4555956"/>
              <a:ext cx="2753492" cy="2388353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381BFC-04CC-BA45-8650-190EB77E2933}"/>
                </a:ext>
              </a:extLst>
            </p:cNvPr>
            <p:cNvSpPr txBox="1"/>
            <p:nvPr/>
          </p:nvSpPr>
          <p:spPr>
            <a:xfrm>
              <a:off x="6320912" y="4788968"/>
              <a:ext cx="2362766" cy="2942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chemeClr val="bg1"/>
                  </a:solidFill>
                  <a:latin typeface="Colby StBlk" pitchFamily="2" charset="77"/>
                  <a:ea typeface="Colby StBlk" pitchFamily="2" charset="77"/>
                </a:rPr>
                <a:t>3.</a:t>
              </a:r>
            </a:p>
            <a:p>
              <a:pPr algn="ctr" fontAlgn="base"/>
              <a:r>
                <a:rPr lang="en-GB" sz="2000" dirty="0">
                  <a:solidFill>
                    <a:schemeClr val="bg1"/>
                  </a:solidFill>
                  <a:latin typeface="Colby StMed" pitchFamily="2" charset="77"/>
                </a:rPr>
                <a:t>Try to decide together who would best fill each job</a:t>
              </a:r>
            </a:p>
            <a:p>
              <a:pPr algn="ctr" fontAlgn="base"/>
              <a:r>
                <a:rPr lang="en-GB" sz="1600" dirty="0">
                  <a:solidFill>
                    <a:schemeClr val="bg1"/>
                  </a:solidFill>
                  <a:latin typeface="Colby StMed" pitchFamily="2" charset="77"/>
                </a:rPr>
                <a:t> </a:t>
              </a:r>
            </a:p>
            <a:p>
              <a:br>
                <a:rPr lang="en-GB" sz="1600" dirty="0">
                  <a:solidFill>
                    <a:schemeClr val="bg1"/>
                  </a:solidFill>
                </a:rPr>
              </a:br>
              <a:br>
                <a:rPr lang="en-GB" sz="1600" dirty="0">
                  <a:solidFill>
                    <a:schemeClr val="bg1"/>
                  </a:solidFill>
                </a:rPr>
              </a:br>
              <a:endParaRPr lang="en-GB" sz="1600" b="0" i="0" dirty="0">
                <a:solidFill>
                  <a:schemeClr val="bg1"/>
                </a:solidFill>
                <a:effectLst/>
                <a:latin typeface="Colby StMed" pitchFamily="2" charset="77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6386B7F-4C30-B739-4EE7-DCAB869C799A}"/>
              </a:ext>
            </a:extLst>
          </p:cNvPr>
          <p:cNvGrpSpPr/>
          <p:nvPr/>
        </p:nvGrpSpPr>
        <p:grpSpPr>
          <a:xfrm>
            <a:off x="188404" y="4444297"/>
            <a:ext cx="2922263" cy="2007296"/>
            <a:chOff x="344041" y="4624201"/>
            <a:chExt cx="2606213" cy="2128407"/>
          </a:xfrm>
        </p:grpSpPr>
        <p:pic>
          <p:nvPicPr>
            <p:cNvPr id="20" name="Picture 19" descr="Shape, circle&#10;&#10;Description automatically generated">
              <a:extLst>
                <a:ext uri="{FF2B5EF4-FFF2-40B4-BE49-F238E27FC236}">
                  <a16:creationId xmlns:a16="http://schemas.microsoft.com/office/drawing/2014/main" id="{42DFC342-E714-0111-B479-A92917CD4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4041" y="4624201"/>
              <a:ext cx="2606213" cy="2128407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006E90F-2716-9405-A090-B191DF246326}"/>
                </a:ext>
              </a:extLst>
            </p:cNvPr>
            <p:cNvSpPr txBox="1"/>
            <p:nvPr/>
          </p:nvSpPr>
          <p:spPr>
            <a:xfrm>
              <a:off x="456932" y="4913630"/>
              <a:ext cx="2343050" cy="1452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GB" sz="2000" b="1" dirty="0">
                  <a:solidFill>
                    <a:srgbClr val="12375A"/>
                  </a:solidFill>
                  <a:latin typeface="Colby StBlk" pitchFamily="2" charset="77"/>
                  <a:ea typeface="Colby StBlk" pitchFamily="2" charset="77"/>
                </a:rPr>
                <a:t>4.</a:t>
              </a:r>
            </a:p>
            <a:p>
              <a:pPr algn="ctr" fontAlgn="base"/>
              <a:r>
                <a:rPr lang="en-GB" sz="1600" dirty="0">
                  <a:solidFill>
                    <a:srgbClr val="12375A"/>
                  </a:solidFill>
                  <a:latin typeface="Colby StMed" pitchFamily="2" charset="77"/>
                </a:rPr>
                <a:t>Decide on roles plus individual and team responsibilities</a:t>
              </a:r>
              <a:br>
                <a:rPr lang="en-GB" sz="1600" dirty="0">
                  <a:solidFill>
                    <a:schemeClr val="bg1"/>
                  </a:solidFill>
                </a:rPr>
              </a:br>
              <a:endParaRPr lang="en-GB" sz="1500" b="0" i="0" dirty="0">
                <a:solidFill>
                  <a:schemeClr val="bg1"/>
                </a:solidFill>
                <a:effectLst/>
                <a:latin typeface="Colby StReg" pitchFamily="2" charset="77"/>
                <a:ea typeface="Colby StReg" pitchFamily="2" charset="77"/>
              </a:endParaRPr>
            </a:p>
          </p:txBody>
        </p:sp>
      </p:grpSp>
      <p:pic>
        <p:nvPicPr>
          <p:cNvPr id="22" name="Picture 21" descr="A picture containing text, vector graphics, helmet&#10;&#10;Description automatically generated">
            <a:extLst>
              <a:ext uri="{FF2B5EF4-FFF2-40B4-BE49-F238E27FC236}">
                <a16:creationId xmlns:a16="http://schemas.microsoft.com/office/drawing/2014/main" id="{CDA70D60-269C-398A-7D77-7EB94E9E6A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1061" t="3353" r="5761" b="62646"/>
          <a:stretch/>
        </p:blipFill>
        <p:spPr>
          <a:xfrm rot="20334521">
            <a:off x="2117878" y="5947449"/>
            <a:ext cx="1535837" cy="80586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05B104C-3C46-3C0B-E468-DA6E34B490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2768031" y="2688181"/>
            <a:ext cx="2525726" cy="1863904"/>
          </a:xfrm>
          <a:prstGeom prst="rect">
            <a:avLst/>
          </a:prstGeom>
        </p:spPr>
      </p:pic>
      <p:pic>
        <p:nvPicPr>
          <p:cNvPr id="24" name="Picture 23" descr="A picture containing text, vector graphics, helmet&#10;&#10;Description automatically generated">
            <a:extLst>
              <a:ext uri="{FF2B5EF4-FFF2-40B4-BE49-F238E27FC236}">
                <a16:creationId xmlns:a16="http://schemas.microsoft.com/office/drawing/2014/main" id="{A0D3AD4A-59AA-A143-9855-BB9C11C1CF7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8503" r="46756" b="4229"/>
          <a:stretch/>
        </p:blipFill>
        <p:spPr>
          <a:xfrm rot="21324829" flipV="1">
            <a:off x="1717123" y="2613230"/>
            <a:ext cx="1533623" cy="63479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60FF239-53E3-D842-0CBB-9CB6AE6721A4}"/>
              </a:ext>
            </a:extLst>
          </p:cNvPr>
          <p:cNvSpPr txBox="1"/>
          <p:nvPr/>
        </p:nvSpPr>
        <p:spPr>
          <a:xfrm>
            <a:off x="3098738" y="2897398"/>
            <a:ext cx="202173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GB" sz="2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2.</a:t>
            </a:r>
          </a:p>
          <a:p>
            <a:pPr algn="ctr" fontAlgn="base"/>
            <a:r>
              <a:rPr lang="en-GB" sz="1500" dirty="0">
                <a:solidFill>
                  <a:schemeClr val="bg1"/>
                </a:solidFill>
                <a:latin typeface="Colby StMed" pitchFamily="2" charset="77"/>
              </a:rPr>
              <a:t>Read about the different roles and think about people's skills and traits</a:t>
            </a:r>
            <a:endParaRPr lang="en-US" sz="1500" dirty="0"/>
          </a:p>
        </p:txBody>
      </p:sp>
      <p:pic>
        <p:nvPicPr>
          <p:cNvPr id="26" name="Picture 25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D467D8F8-15BB-CD30-819A-DBEF067423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77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64108557-42B4-AC48-BF30-EF72F63800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41472" y="1562389"/>
            <a:ext cx="1636228" cy="44630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88F1BD9-FCC5-1748-A978-4EDAADE2B6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00903" y="1556638"/>
            <a:ext cx="1636228" cy="448802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FAE634E-8390-0D4A-8994-C95D2B99C75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750708" y="1556638"/>
            <a:ext cx="1636228" cy="44880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F8F903-8700-4941-8B77-0CFF360535D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2000516" y="1534511"/>
            <a:ext cx="1636228" cy="45005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699" y="1515259"/>
            <a:ext cx="1636228" cy="45005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39665" y="439206"/>
            <a:ext cx="55273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Role descriptions</a:t>
            </a:r>
            <a:endParaRPr kumimoji="0" lang="en-GB" sz="27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263797" y="1747551"/>
            <a:ext cx="16163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600" b="1" dirty="0">
                <a:solidFill>
                  <a:prstClr val="white"/>
                </a:solidFill>
                <a:latin typeface="Colby StBlk" pitchFamily="2" charset="77"/>
                <a:ea typeface="Colby StBlk" pitchFamily="2" charset="77"/>
                <a:cs typeface="Arial"/>
              </a:rPr>
              <a:t>People Manager</a:t>
            </a:r>
            <a:r>
              <a: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Your job is to make sure that everyone else knows their roles and is kept up-to-date.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285750" lvl="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Take meeting notes </a:t>
            </a:r>
          </a:p>
          <a:p>
            <a:pPr marL="285750" lvl="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everyone knows the role they have been assigned</a:t>
            </a:r>
          </a:p>
          <a:p>
            <a:pPr marL="285750" lvl="0" indent="-2857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 organised and friendly.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712DC6-B56C-E24A-8147-238904BBAC75}"/>
              </a:ext>
            </a:extLst>
          </p:cNvPr>
          <p:cNvSpPr txBox="1"/>
          <p:nvPr/>
        </p:nvSpPr>
        <p:spPr>
          <a:xfrm>
            <a:off x="2023615" y="1755572"/>
            <a:ext cx="156019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6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Buyer</a:t>
            </a: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For any enterprise you will need to buy tools and products or ingredients to</a:t>
            </a: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 you started.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 tools quickly and cheaply - it may be possible to ask for some items as a donation</a:t>
            </a: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 trustworthy and smart.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5E4221-AE89-F940-BCD4-A0F596991422}"/>
              </a:ext>
            </a:extLst>
          </p:cNvPr>
          <p:cNvSpPr txBox="1"/>
          <p:nvPr/>
        </p:nvSpPr>
        <p:spPr>
          <a:xfrm>
            <a:off x="3783431" y="1763593"/>
            <a:ext cx="156019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Publicity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This job is all about getting your customers excited about your enterprise.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could help others to make posters</a:t>
            </a: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Organise social media for the day. Be innovative!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 creative and friendly.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33FD20-E7EA-EE4D-AE5F-83861F338097}"/>
              </a:ext>
            </a:extLst>
          </p:cNvPr>
          <p:cNvSpPr txBox="1"/>
          <p:nvPr/>
        </p:nvSpPr>
        <p:spPr>
          <a:xfrm>
            <a:off x="5515983" y="1773218"/>
            <a:ext cx="16387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Flexible Roles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There will be lots of</a:t>
            </a: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different tasks which don’t fall into a particular category and some of the other roles might need extra help.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This job will let you get really involved with lots of parts of the project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 helpful and willing to get work done.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FFF869-49C2-FC45-85AF-31A4B16C76B1}"/>
              </a:ext>
            </a:extLst>
          </p:cNvPr>
          <p:cNvSpPr txBox="1"/>
          <p:nvPr/>
        </p:nvSpPr>
        <p:spPr>
          <a:xfrm>
            <a:off x="7246922" y="1771614"/>
            <a:ext cx="163077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Arial"/>
              </a:rPr>
              <a:t>Liaison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To make your enterprise work you will have to work with other people:</a:t>
            </a: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teachers, caretakers, venue owners, etc.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Seek help or permissions from anyone you might need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</a:t>
            </a: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organised and capable of working well with others.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66584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4753E-AE46-61B1-070F-A09EFD3142A6}"/>
              </a:ext>
            </a:extLst>
          </p:cNvPr>
          <p:cNvSpPr txBox="1"/>
          <p:nvPr/>
        </p:nvSpPr>
        <p:spPr>
          <a:xfrm>
            <a:off x="293929" y="366846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Role</a:t>
            </a:r>
            <a:r>
              <a:rPr kumimoji="0" lang="en-GB" sz="2700" b="1" i="0" u="none" strike="noStrike" kern="1200" cap="none" spc="0" normalizeH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 </a:t>
            </a: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srgbClr val="12375A"/>
                </a:solidFill>
                <a:effectLst/>
                <a:uLnTx/>
                <a:uFillTx/>
                <a:latin typeface="Colby StBlk" pitchFamily="2" charset="77"/>
                <a:ea typeface="Colby StBlk" pitchFamily="2" charset="77"/>
                <a:cs typeface="+mn-cs"/>
              </a:rPr>
              <a:t>descriptions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AF8F903-8700-4941-8B77-0CFF360535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00516" y="1534511"/>
            <a:ext cx="1636228" cy="45005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7C2CB4D-5C16-8447-85C4-271C9E013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699" y="1515259"/>
            <a:ext cx="1636228" cy="450052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263797" y="1747551"/>
            <a:ext cx="161634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600" b="1" dirty="0">
                <a:solidFill>
                  <a:prstClr val="white"/>
                </a:solidFill>
                <a:latin typeface="Colby StBlk" pitchFamily="2" charset="77"/>
                <a:ea typeface="Colby StBlk" pitchFamily="2" charset="77"/>
                <a:cs typeface="Arial"/>
              </a:rPr>
              <a:t>Chairperson</a:t>
            </a: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Your job is to make the team meetings run smoothly.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Run meetings and keep discussions on topic</a:t>
            </a: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Make sure everyone gets a chance to input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prstClr val="white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prstClr val="white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 confident and organised.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712DC6-B56C-E24A-8147-238904BBAC75}"/>
              </a:ext>
            </a:extLst>
          </p:cNvPr>
          <p:cNvSpPr txBox="1"/>
          <p:nvPr/>
        </p:nvSpPr>
        <p:spPr>
          <a:xfrm>
            <a:off x="2076553" y="1747551"/>
            <a:ext cx="156019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600" b="1" noProof="0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Arial"/>
              </a:rPr>
              <a:t>Reporter</a:t>
            </a: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Colby StBlk" pitchFamily="2" charset="77"/>
              <a:ea typeface="Colby StBlk" pitchFamily="2" charset="77"/>
              <a:cs typeface="Arial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Your job is to tell the story of how the project goes.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marL="171450" lvl="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Take lots of photos and record what happens so that the story of your project can be publicised on the SCIAF web-site and social media. </a:t>
            </a:r>
          </a:p>
          <a:p>
            <a:pPr lvl="0">
              <a:spcBef>
                <a:spcPct val="0"/>
              </a:spcBef>
            </a:pPr>
            <a:endParaRPr lang="en-GB" altLang="en-US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You should be creative and well</a:t>
            </a:r>
          </a:p>
          <a:p>
            <a:pPr lvl="0">
              <a:spcBef>
                <a:spcPct val="0"/>
              </a:spcBef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organised.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12375A"/>
              </a:solidFill>
              <a:effectLst/>
              <a:uLnTx/>
              <a:uFillTx/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3DAFEB7-777B-816E-6B54-DA41E706765C}"/>
              </a:ext>
            </a:extLst>
          </p:cNvPr>
          <p:cNvGrpSpPr/>
          <p:nvPr/>
        </p:nvGrpSpPr>
        <p:grpSpPr>
          <a:xfrm>
            <a:off x="3467639" y="1901471"/>
            <a:ext cx="5618850" cy="4114317"/>
            <a:chOff x="3525149" y="2700486"/>
            <a:chExt cx="5618850" cy="411431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F549790-CCC7-3B5A-2904-E50E0FACFF89}"/>
                </a:ext>
              </a:extLst>
            </p:cNvPr>
            <p:cNvGrpSpPr/>
            <p:nvPr/>
          </p:nvGrpSpPr>
          <p:grpSpPr>
            <a:xfrm>
              <a:off x="6081380" y="4278184"/>
              <a:ext cx="3062619" cy="2536619"/>
              <a:chOff x="6159012" y="4415022"/>
              <a:chExt cx="3063430" cy="2501800"/>
            </a:xfrm>
          </p:grpSpPr>
          <p:pic>
            <p:nvPicPr>
              <p:cNvPr id="11" name="Picture 10" descr="Shape, circle&#10;&#10;Description automatically generated">
                <a:extLst>
                  <a:ext uri="{FF2B5EF4-FFF2-40B4-BE49-F238E27FC236}">
                    <a16:creationId xmlns:a16="http://schemas.microsoft.com/office/drawing/2014/main" id="{A5CE286E-273B-9A02-1710-F178E3066F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59012" y="4415022"/>
                <a:ext cx="3063430" cy="2501800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95565A3-E041-5AA2-1B66-CAB2D007D6CA}"/>
                  </a:ext>
                </a:extLst>
              </p:cNvPr>
              <p:cNvSpPr txBox="1"/>
              <p:nvPr/>
            </p:nvSpPr>
            <p:spPr>
              <a:xfrm>
                <a:off x="6621877" y="5005582"/>
                <a:ext cx="2207730" cy="1608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lby StBlk" pitchFamily="2" charset="77"/>
                    <a:ea typeface="Colby StBlk" pitchFamily="2" charset="77"/>
                    <a:cs typeface="+mn-cs"/>
                  </a:rPr>
                  <a:t>Everyone will need to</a:t>
                </a:r>
                <a:r>
                  <a:rPr kumimoji="0" lang="en-GB" sz="20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lby StBlk" pitchFamily="2" charset="77"/>
                    <a:ea typeface="Colby StBlk" pitchFamily="2" charset="77"/>
                    <a:cs typeface="+mn-cs"/>
                  </a:rPr>
                  <a:t> help do different jobs sometimes!</a:t>
                </a:r>
                <a:endPara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lby StReg" pitchFamily="2" charset="77"/>
                  <a:ea typeface="Colby StReg" pitchFamily="2" charset="77"/>
                  <a:cs typeface="+mn-cs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529C986-4D76-DC18-5CB6-EF27F0CC47DF}"/>
                </a:ext>
              </a:extLst>
            </p:cNvPr>
            <p:cNvGrpSpPr/>
            <p:nvPr/>
          </p:nvGrpSpPr>
          <p:grpSpPr>
            <a:xfrm>
              <a:off x="3525149" y="3234549"/>
              <a:ext cx="2950073" cy="2334911"/>
              <a:chOff x="4048517" y="4060563"/>
              <a:chExt cx="2485305" cy="2029666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C606823-F7B7-E592-0EEA-AC0C91C706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4048517" y="4060563"/>
                <a:ext cx="2485305" cy="2029666"/>
              </a:xfrm>
              <a:prstGeom prst="rect">
                <a:avLst/>
              </a:prstGeom>
            </p:spPr>
          </p:pic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26CA673-A02F-4D3E-F5CE-71EFB2EC051F}"/>
                  </a:ext>
                </a:extLst>
              </p:cNvPr>
              <p:cNvSpPr txBox="1"/>
              <p:nvPr/>
            </p:nvSpPr>
            <p:spPr>
              <a:xfrm>
                <a:off x="4256122" y="4443166"/>
                <a:ext cx="2207730" cy="1417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000" b="1" dirty="0">
                    <a:solidFill>
                      <a:schemeClr val="bg1"/>
                    </a:solidFill>
                    <a:latin typeface="Colby StBlk" pitchFamily="2" charset="77"/>
                    <a:ea typeface="Colby StBlk" pitchFamily="2" charset="77"/>
                  </a:rPr>
                  <a:t>Your enterprise might need different roles and specialised talents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lby StMed" pitchFamily="2" charset="77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F8EBE7D-6C1E-D303-7254-C16EA910C7E1}"/>
                </a:ext>
              </a:extLst>
            </p:cNvPr>
            <p:cNvGrpSpPr/>
            <p:nvPr/>
          </p:nvGrpSpPr>
          <p:grpSpPr>
            <a:xfrm>
              <a:off x="6242550" y="2700486"/>
              <a:ext cx="2607707" cy="2191768"/>
              <a:chOff x="6528628" y="2901080"/>
              <a:chExt cx="2334849" cy="1905237"/>
            </a:xfrm>
          </p:grpSpPr>
          <p:pic>
            <p:nvPicPr>
              <p:cNvPr id="3" name="Picture 2" descr="Shape, circle&#10;&#10;Description automatically generated">
                <a:extLst>
                  <a:ext uri="{FF2B5EF4-FFF2-40B4-BE49-F238E27FC236}">
                    <a16:creationId xmlns:a16="http://schemas.microsoft.com/office/drawing/2014/main" id="{9C027127-E604-4BC1-308C-BFC7515539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528628" y="2901080"/>
                <a:ext cx="2334849" cy="1905237"/>
              </a:xfrm>
              <a:prstGeom prst="rect">
                <a:avLst/>
              </a:prstGeom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A3D83F-F84E-4FA3-BC62-DD78D1EB801B}"/>
                  </a:ext>
                </a:extLst>
              </p:cNvPr>
              <p:cNvSpPr txBox="1"/>
              <p:nvPr/>
            </p:nvSpPr>
            <p:spPr>
              <a:xfrm>
                <a:off x="6604405" y="3342737"/>
                <a:ext cx="2207730" cy="882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olby StBlk" pitchFamily="2" charset="77"/>
                    <a:ea typeface="Colby StBlk" pitchFamily="2" charset="77"/>
                    <a:cs typeface="+mn-cs"/>
                  </a:rPr>
                  <a:t>Good communication is key!</a:t>
                </a:r>
                <a:endParaRPr kumimoji="0" lang="en-GB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lby StReg" pitchFamily="2" charset="77"/>
                  <a:ea typeface="Colby StReg" pitchFamily="2" charset="77"/>
                  <a:cs typeface="+mn-cs"/>
                </a:endParaRPr>
              </a:p>
            </p:txBody>
          </p:sp>
        </p:grpSp>
        <p:pic>
          <p:nvPicPr>
            <p:cNvPr id="13" name="Picture 12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362E482C-C7E9-902C-44F6-E7E07B5C4B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1061" t="3353" r="5761" b="62646"/>
            <a:stretch/>
          </p:blipFill>
          <p:spPr>
            <a:xfrm rot="20903994" flipV="1">
              <a:off x="5265304" y="2911282"/>
              <a:ext cx="1239648" cy="747969"/>
            </a:xfrm>
            <a:prstGeom prst="rect">
              <a:avLst/>
            </a:prstGeom>
          </p:spPr>
        </p:pic>
        <p:pic>
          <p:nvPicPr>
            <p:cNvPr id="14" name="Picture 13" descr="A picture containing text, vector graphics, helmet&#10;&#10;Description automatically generated">
              <a:extLst>
                <a:ext uri="{FF2B5EF4-FFF2-40B4-BE49-F238E27FC236}">
                  <a16:creationId xmlns:a16="http://schemas.microsoft.com/office/drawing/2014/main" id="{0BE66556-C91B-688C-4E15-B846C5A4B0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68503" r="46756" b="4229"/>
            <a:stretch/>
          </p:blipFill>
          <p:spPr>
            <a:xfrm rot="3645369">
              <a:off x="5323818" y="5186810"/>
              <a:ext cx="1239527" cy="824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549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lorfulness, graphics, screenshot&#10;&#10;Description automatically generated">
            <a:extLst>
              <a:ext uri="{FF2B5EF4-FFF2-40B4-BE49-F238E27FC236}">
                <a16:creationId xmlns:a16="http://schemas.microsoft.com/office/drawing/2014/main" id="{5AF9821A-A542-5B47-41B6-416475333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0" y="-1"/>
            <a:ext cx="9144000" cy="2217683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71C8C9F0-6C2A-28B4-86EB-DDAE45190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31" y="115612"/>
            <a:ext cx="1539766" cy="7698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9DBF4F-18FD-E0EB-4F9E-1C8969B63614}"/>
              </a:ext>
            </a:extLst>
          </p:cNvPr>
          <p:cNvSpPr txBox="1"/>
          <p:nvPr/>
        </p:nvSpPr>
        <p:spPr>
          <a:xfrm rot="209860">
            <a:off x="4410514" y="264146"/>
            <a:ext cx="48956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Thank You!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DFB7D-ECFE-F763-82C7-F288BCD04735}"/>
              </a:ext>
            </a:extLst>
          </p:cNvPr>
          <p:cNvSpPr txBox="1"/>
          <p:nvPr/>
        </p:nvSpPr>
        <p:spPr>
          <a:xfrm>
            <a:off x="272143" y="1577583"/>
            <a:ext cx="55610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5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500" b="1" dirty="0">
              <a:solidFill>
                <a:srgbClr val="12375A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14" name="Picture 13" descr="A person holding a large clay pot&#10;&#10;Description automatically generated with medium confidence">
            <a:extLst>
              <a:ext uri="{FF2B5EF4-FFF2-40B4-BE49-F238E27FC236}">
                <a16:creationId xmlns:a16="http://schemas.microsoft.com/office/drawing/2014/main" id="{B85205AF-3699-C7F8-37FB-17F2FDA6A6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42" y="1051034"/>
            <a:ext cx="2921876" cy="58069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EAF9BB9-ABC8-378D-D600-265F464B01E9}"/>
              </a:ext>
            </a:extLst>
          </p:cNvPr>
          <p:cNvSpPr txBox="1"/>
          <p:nvPr/>
        </p:nvSpPr>
        <p:spPr>
          <a:xfrm>
            <a:off x="270658" y="4889327"/>
            <a:ext cx="5561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 and a proud member of the Caritas family. 7 West Nile Street, Glasgow G1 2PR.  Tel: 0141 354 5555. Scottish Charity No: SC012302. </a:t>
            </a:r>
            <a:b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</a:b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Company No: SC197327.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C95FAE-522A-B0BF-02D4-3A1FAC1C3D11}"/>
              </a:ext>
            </a:extLst>
          </p:cNvPr>
          <p:cNvSpPr txBox="1"/>
          <p:nvPr/>
        </p:nvSpPr>
        <p:spPr>
          <a:xfrm>
            <a:off x="270658" y="3414927"/>
            <a:ext cx="4666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Phone 0141 354 5555</a:t>
            </a:r>
          </a:p>
          <a:p>
            <a:pPr>
              <a:spcBef>
                <a:spcPct val="0"/>
              </a:spcBef>
            </a:pPr>
            <a:r>
              <a:rPr lang="en-GB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email: </a:t>
            </a:r>
            <a:r>
              <a:rPr lang="en-GB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getinvolved@sciaf.org.uk</a:t>
            </a:r>
            <a:endParaRPr lang="en-GB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26" name="Picture 25" descr="A blu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46793F5-C7BC-3E38-B147-B62491BFD9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658" y="6081110"/>
            <a:ext cx="1671902" cy="6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8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19" ma:contentTypeDescription="Create a new document." ma:contentTypeScope="" ma:versionID="dde4c88c5ddff5e43bf02c7ff41582c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b1121fd6553adc006343617fe6affd1b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fdb592e-eed0-45ab-8ab1-beea036d36b1">
      <UserInfo>
        <DisplayName>Katie Ann McGeary</DisplayName>
        <AccountId>953</AccountId>
        <AccountType/>
      </UserInfo>
    </SharedWithUsers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Props1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353B03-0564-46B7-A802-8F269C5A6E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523C4F-92D0-4C07-B8D5-72BA0200B906}">
  <ds:schemaRefs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3aeeed41-e4f7-4dc0-b6a5-f015b25a8391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4fdb592e-eed0-45ab-8ab1-beea036d36b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869</TotalTime>
  <Words>639</Words>
  <Application>Microsoft Macintosh PowerPoint</Application>
  <PresentationFormat>On-screen Show (4:3)</PresentationFormat>
  <Paragraphs>103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Colby StMed</vt:lpstr>
      <vt:lpstr>Colby StReg</vt:lpstr>
      <vt:lpstr>Calibri</vt:lpstr>
      <vt:lpstr>Rubik</vt:lpstr>
      <vt:lpstr>Arial</vt:lpstr>
      <vt:lpstr>Colby StBlk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27</cp:revision>
  <dcterms:created xsi:type="dcterms:W3CDTF">2021-07-26T14:29:33Z</dcterms:created>
  <dcterms:modified xsi:type="dcterms:W3CDTF">2023-05-26T16:02:26Z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0x010100F9CDBB180FF70E4F9AAF3F4A24B4682B</vt:lpwstr>
  </property>
  <property fmtid="{D5CDD505-2E9C-101B-9397-08002B2CF9AE}" pid="3" name="MediaServiceImageTags">
    <vt:lpwstr/>
  </property>
</Properties>
</file>