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11"/>
  </p:notesMasterIdLst>
  <p:sldIdLst>
    <p:sldId id="308" r:id="rId5"/>
    <p:sldId id="320" r:id="rId6"/>
    <p:sldId id="321" r:id="rId7"/>
    <p:sldId id="322" r:id="rId8"/>
    <p:sldId id="323" r:id="rId9"/>
    <p:sldId id="327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olby StBlk" pitchFamily="2" charset="77"/>
      <p:bold r:id="rId16"/>
    </p:embeddedFont>
    <p:embeddedFont>
      <p:font typeface="Rubik" pitchFamily="2" charset="-79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38092B-C68E-233F-5FA3-640900EE51CD}" name="Sarah Swaroop" initials="SS" userId="S::sswaroop@sciaf.org.uk::40f56f85-3516-4ffe-ae26-b830dc872d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A5E"/>
    <a:srgbClr val="12375A"/>
    <a:srgbClr val="ED9838"/>
    <a:srgbClr val="7373B6"/>
    <a:srgbClr val="00B1C2"/>
    <a:srgbClr val="EAE8DD"/>
    <a:srgbClr val="E43B31"/>
    <a:srgbClr val="3A5382"/>
    <a:srgbClr val="E9E8DD"/>
    <a:srgbClr val="E53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2A89C9-AEE1-F74A-9453-E350980D8948}" v="12" dt="2023-05-26T16:20:00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19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ave" userId="4087b8b8-337e-4db3-87c5-56598d9a69c0" providerId="ADAL" clId="{AC2A89C9-AEE1-F74A-9453-E350980D8948}"/>
    <pc:docChg chg="undo custSel addSld delSld modSld sldOrd">
      <pc:chgData name="James Cave" userId="4087b8b8-337e-4db3-87c5-56598d9a69c0" providerId="ADAL" clId="{AC2A89C9-AEE1-F74A-9453-E350980D8948}" dt="2023-05-26T16:20:00.810" v="123"/>
      <pc:docMkLst>
        <pc:docMk/>
      </pc:docMkLst>
      <pc:sldChg chg="add del">
        <pc:chgData name="James Cave" userId="4087b8b8-337e-4db3-87c5-56598d9a69c0" providerId="ADAL" clId="{AC2A89C9-AEE1-F74A-9453-E350980D8948}" dt="2023-05-26T16:09:11.857" v="121" actId="2696"/>
        <pc:sldMkLst>
          <pc:docMk/>
          <pc:sldMk cId="3776448937" sldId="270"/>
        </pc:sldMkLst>
      </pc:sldChg>
      <pc:sldChg chg="addSp delSp modSp mod">
        <pc:chgData name="James Cave" userId="4087b8b8-337e-4db3-87c5-56598d9a69c0" providerId="ADAL" clId="{AC2A89C9-AEE1-F74A-9453-E350980D8948}" dt="2023-05-26T16:20:00.810" v="123"/>
        <pc:sldMkLst>
          <pc:docMk/>
          <pc:sldMk cId="2265962950" sldId="308"/>
        </pc:sldMkLst>
        <pc:spChg chg="add mod">
          <ac:chgData name="James Cave" userId="4087b8b8-337e-4db3-87c5-56598d9a69c0" providerId="ADAL" clId="{AC2A89C9-AEE1-F74A-9453-E350980D8948}" dt="2023-05-26T16:20:00.810" v="123"/>
          <ac:spMkLst>
            <pc:docMk/>
            <pc:sldMk cId="2265962950" sldId="308"/>
            <ac:spMk id="2" creationId="{2EEAC227-7296-390B-6FC1-1179B33D6CAF}"/>
          </ac:spMkLst>
        </pc:spChg>
        <pc:spChg chg="del mod">
          <ac:chgData name="James Cave" userId="4087b8b8-337e-4db3-87c5-56598d9a69c0" providerId="ADAL" clId="{AC2A89C9-AEE1-F74A-9453-E350980D8948}" dt="2023-05-26T16:03:42.443" v="3" actId="478"/>
          <ac:spMkLst>
            <pc:docMk/>
            <pc:sldMk cId="2265962950" sldId="308"/>
            <ac:spMk id="10" creationId="{CBBBB810-9747-1910-4690-266F60CDCB6D}"/>
          </ac:spMkLst>
        </pc:spChg>
        <pc:grpChg chg="del">
          <ac:chgData name="James Cave" userId="4087b8b8-337e-4db3-87c5-56598d9a69c0" providerId="ADAL" clId="{AC2A89C9-AEE1-F74A-9453-E350980D8948}" dt="2023-05-26T16:03:43.010" v="4" actId="478"/>
          <ac:grpSpMkLst>
            <pc:docMk/>
            <pc:sldMk cId="2265962950" sldId="308"/>
            <ac:grpSpMk id="16" creationId="{5C0EC62A-3682-2FDD-56DE-A0B0791D7CA5}"/>
          </ac:grpSpMkLst>
        </pc:grpChg>
        <pc:picChg chg="add mod">
          <ac:chgData name="James Cave" userId="4087b8b8-337e-4db3-87c5-56598d9a69c0" providerId="ADAL" clId="{AC2A89C9-AEE1-F74A-9453-E350980D8948}" dt="2023-05-26T16:03:49.083" v="7" actId="14100"/>
          <ac:picMkLst>
            <pc:docMk/>
            <pc:sldMk cId="2265962950" sldId="308"/>
            <ac:picMk id="3" creationId="{46EA31BC-AB8C-B60A-D584-EB74045E1E36}"/>
          </ac:picMkLst>
        </pc:picChg>
      </pc:sldChg>
      <pc:sldChg chg="del ord">
        <pc:chgData name="James Cave" userId="4087b8b8-337e-4db3-87c5-56598d9a69c0" providerId="ADAL" clId="{AC2A89C9-AEE1-F74A-9453-E350980D8948}" dt="2023-05-26T16:05:58.261" v="62" actId="2696"/>
        <pc:sldMkLst>
          <pc:docMk/>
          <pc:sldMk cId="710211913" sldId="315"/>
        </pc:sldMkLst>
      </pc:sldChg>
      <pc:sldChg chg="del">
        <pc:chgData name="James Cave" userId="4087b8b8-337e-4db3-87c5-56598d9a69c0" providerId="ADAL" clId="{AC2A89C9-AEE1-F74A-9453-E350980D8948}" dt="2023-05-26T16:06:52.370" v="78" actId="2696"/>
        <pc:sldMkLst>
          <pc:docMk/>
          <pc:sldMk cId="402609575" sldId="316"/>
        </pc:sldMkLst>
      </pc:sldChg>
      <pc:sldChg chg="del">
        <pc:chgData name="James Cave" userId="4087b8b8-337e-4db3-87c5-56598d9a69c0" providerId="ADAL" clId="{AC2A89C9-AEE1-F74A-9453-E350980D8948}" dt="2023-05-26T16:07:57.840" v="99" actId="2696"/>
        <pc:sldMkLst>
          <pc:docMk/>
          <pc:sldMk cId="813046509" sldId="317"/>
        </pc:sldMkLst>
      </pc:sldChg>
      <pc:sldChg chg="del">
        <pc:chgData name="James Cave" userId="4087b8b8-337e-4db3-87c5-56598d9a69c0" providerId="ADAL" clId="{AC2A89C9-AEE1-F74A-9453-E350980D8948}" dt="2023-05-26T16:09:07.101" v="118" actId="2696"/>
        <pc:sldMkLst>
          <pc:docMk/>
          <pc:sldMk cId="268174340" sldId="318"/>
        </pc:sldMkLst>
      </pc:sldChg>
      <pc:sldChg chg="addSp delSp modSp add mod">
        <pc:chgData name="James Cave" userId="4087b8b8-337e-4db3-87c5-56598d9a69c0" providerId="ADAL" clId="{AC2A89C9-AEE1-F74A-9453-E350980D8948}" dt="2023-05-26T16:07:50.692" v="98" actId="20577"/>
        <pc:sldMkLst>
          <pc:docMk/>
          <pc:sldMk cId="3575188159" sldId="320"/>
        </pc:sldMkLst>
        <pc:spChg chg="add mod">
          <ac:chgData name="James Cave" userId="4087b8b8-337e-4db3-87c5-56598d9a69c0" providerId="ADAL" clId="{AC2A89C9-AEE1-F74A-9453-E350980D8948}" dt="2023-05-26T16:07:50.692" v="98" actId="20577"/>
          <ac:spMkLst>
            <pc:docMk/>
            <pc:sldMk cId="3575188159" sldId="320"/>
            <ac:spMk id="2" creationId="{99F691C7-3D49-3AC2-B819-083EAE20D40F}"/>
          </ac:spMkLst>
        </pc:spChg>
        <pc:spChg chg="mod">
          <ac:chgData name="James Cave" userId="4087b8b8-337e-4db3-87c5-56598d9a69c0" providerId="ADAL" clId="{AC2A89C9-AEE1-F74A-9453-E350980D8948}" dt="2023-05-26T16:04:51.842" v="14" actId="1076"/>
          <ac:spMkLst>
            <pc:docMk/>
            <pc:sldMk cId="3575188159" sldId="320"/>
            <ac:spMk id="9" creationId="{C79DBF4F-18FD-E0EB-4F9E-1C8969B63614}"/>
          </ac:spMkLst>
        </pc:spChg>
        <pc:spChg chg="mod">
          <ac:chgData name="James Cave" userId="4087b8b8-337e-4db3-87c5-56598d9a69c0" providerId="ADAL" clId="{AC2A89C9-AEE1-F74A-9453-E350980D8948}" dt="2023-05-26T16:05:11.289" v="17"/>
          <ac:spMkLst>
            <pc:docMk/>
            <pc:sldMk cId="3575188159" sldId="320"/>
            <ac:spMk id="11" creationId="{643DFB7D-ECFE-F763-82C7-F288BCD04735}"/>
          </ac:spMkLst>
        </pc:spChg>
        <pc:spChg chg="del">
          <ac:chgData name="James Cave" userId="4087b8b8-337e-4db3-87c5-56598d9a69c0" providerId="ADAL" clId="{AC2A89C9-AEE1-F74A-9453-E350980D8948}" dt="2023-05-26T16:05:14.240" v="18" actId="478"/>
          <ac:spMkLst>
            <pc:docMk/>
            <pc:sldMk cId="3575188159" sldId="320"/>
            <ac:spMk id="12" creationId="{9159BB02-611A-7A05-651F-BB1EE7AE5745}"/>
          </ac:spMkLst>
        </pc:spChg>
        <pc:picChg chg="add mod">
          <ac:chgData name="James Cave" userId="4087b8b8-337e-4db3-87c5-56598d9a69c0" providerId="ADAL" clId="{AC2A89C9-AEE1-F74A-9453-E350980D8948}" dt="2023-05-26T16:05:56.071" v="61" actId="1076"/>
          <ac:picMkLst>
            <pc:docMk/>
            <pc:sldMk cId="3575188159" sldId="320"/>
            <ac:picMk id="4" creationId="{1D8BA3C0-41A2-CEF1-6979-0594A46D575B}"/>
          </ac:picMkLst>
        </pc:picChg>
        <pc:picChg chg="mod">
          <ac:chgData name="James Cave" userId="4087b8b8-337e-4db3-87c5-56598d9a69c0" providerId="ADAL" clId="{AC2A89C9-AEE1-F74A-9453-E350980D8948}" dt="2023-05-26T16:05:49.759" v="57" actId="1076"/>
          <ac:picMkLst>
            <pc:docMk/>
            <pc:sldMk cId="3575188159" sldId="320"/>
            <ac:picMk id="16" creationId="{B1719644-2683-98BA-DCD2-CF1DADDE538C}"/>
          </ac:picMkLst>
        </pc:picChg>
        <pc:picChg chg="mod">
          <ac:chgData name="James Cave" userId="4087b8b8-337e-4db3-87c5-56598d9a69c0" providerId="ADAL" clId="{AC2A89C9-AEE1-F74A-9453-E350980D8948}" dt="2023-05-26T16:05:51.647" v="58" actId="1076"/>
          <ac:picMkLst>
            <pc:docMk/>
            <pc:sldMk cId="3575188159" sldId="320"/>
            <ac:picMk id="19" creationId="{13D6D2AB-FBC5-4AA6-BCC6-FD024163346C}"/>
          </ac:picMkLst>
        </pc:picChg>
      </pc:sldChg>
      <pc:sldChg chg="addSp delSp modSp add mod">
        <pc:chgData name="James Cave" userId="4087b8b8-337e-4db3-87c5-56598d9a69c0" providerId="ADAL" clId="{AC2A89C9-AEE1-F74A-9453-E350980D8948}" dt="2023-05-26T16:06:43.937" v="77" actId="20577"/>
        <pc:sldMkLst>
          <pc:docMk/>
          <pc:sldMk cId="1230477698" sldId="321"/>
        </pc:sldMkLst>
        <pc:spChg chg="del">
          <ac:chgData name="James Cave" userId="4087b8b8-337e-4db3-87c5-56598d9a69c0" providerId="ADAL" clId="{AC2A89C9-AEE1-F74A-9453-E350980D8948}" dt="2023-05-26T16:06:12.168" v="64" actId="478"/>
          <ac:spMkLst>
            <pc:docMk/>
            <pc:sldMk cId="1230477698" sldId="321"/>
            <ac:spMk id="2" creationId="{99F691C7-3D49-3AC2-B819-083EAE20D40F}"/>
          </ac:spMkLst>
        </pc:spChg>
        <pc:spChg chg="add mod">
          <ac:chgData name="James Cave" userId="4087b8b8-337e-4db3-87c5-56598d9a69c0" providerId="ADAL" clId="{AC2A89C9-AEE1-F74A-9453-E350980D8948}" dt="2023-05-26T16:06:43.937" v="77" actId="20577"/>
          <ac:spMkLst>
            <pc:docMk/>
            <pc:sldMk cId="1230477698" sldId="321"/>
            <ac:spMk id="6" creationId="{25C817E5-CECD-CAB0-FA5C-2E02CD0870D2}"/>
          </ac:spMkLst>
        </pc:spChg>
        <pc:spChg chg="add mod">
          <ac:chgData name="James Cave" userId="4087b8b8-337e-4db3-87c5-56598d9a69c0" providerId="ADAL" clId="{AC2A89C9-AEE1-F74A-9453-E350980D8948}" dt="2023-05-26T16:06:37.477" v="73" actId="1076"/>
          <ac:spMkLst>
            <pc:docMk/>
            <pc:sldMk cId="1230477698" sldId="321"/>
            <ac:spMk id="7" creationId="{B3D26021-1971-9D96-4064-B294A1270B25}"/>
          </ac:spMkLst>
        </pc:spChg>
        <pc:spChg chg="add mod">
          <ac:chgData name="James Cave" userId="4087b8b8-337e-4db3-87c5-56598d9a69c0" providerId="ADAL" clId="{AC2A89C9-AEE1-F74A-9453-E350980D8948}" dt="2023-05-26T16:06:21.320" v="71"/>
          <ac:spMkLst>
            <pc:docMk/>
            <pc:sldMk cId="1230477698" sldId="321"/>
            <ac:spMk id="8" creationId="{2649ACD0-2931-536A-52EB-0E847B163978}"/>
          </ac:spMkLst>
        </pc:spChg>
        <pc:spChg chg="add mod">
          <ac:chgData name="James Cave" userId="4087b8b8-337e-4db3-87c5-56598d9a69c0" providerId="ADAL" clId="{AC2A89C9-AEE1-F74A-9453-E350980D8948}" dt="2023-05-26T16:06:28.756" v="72" actId="1076"/>
          <ac:spMkLst>
            <pc:docMk/>
            <pc:sldMk cId="1230477698" sldId="321"/>
            <ac:spMk id="10" creationId="{D14BEA39-79C6-37E6-D9BB-AD762764F50B}"/>
          </ac:spMkLst>
        </pc:spChg>
        <pc:spChg chg="del mod">
          <ac:chgData name="James Cave" userId="4087b8b8-337e-4db3-87c5-56598d9a69c0" providerId="ADAL" clId="{AC2A89C9-AEE1-F74A-9453-E350980D8948}" dt="2023-05-26T16:06:14.477" v="69" actId="478"/>
          <ac:spMkLst>
            <pc:docMk/>
            <pc:sldMk cId="1230477698" sldId="321"/>
            <ac:spMk id="11" creationId="{643DFB7D-ECFE-F763-82C7-F288BCD04735}"/>
          </ac:spMkLst>
        </pc:spChg>
        <pc:spChg chg="add mod">
          <ac:chgData name="James Cave" userId="4087b8b8-337e-4db3-87c5-56598d9a69c0" providerId="ADAL" clId="{AC2A89C9-AEE1-F74A-9453-E350980D8948}" dt="2023-05-26T16:06:21.320" v="71"/>
          <ac:spMkLst>
            <pc:docMk/>
            <pc:sldMk cId="1230477698" sldId="321"/>
            <ac:spMk id="12" creationId="{DAE4D54A-76D0-FC18-F1F2-0D05C57E2752}"/>
          </ac:spMkLst>
        </pc:spChg>
        <pc:spChg chg="add mod">
          <ac:chgData name="James Cave" userId="4087b8b8-337e-4db3-87c5-56598d9a69c0" providerId="ADAL" clId="{AC2A89C9-AEE1-F74A-9453-E350980D8948}" dt="2023-05-26T16:06:21.320" v="71"/>
          <ac:spMkLst>
            <pc:docMk/>
            <pc:sldMk cId="1230477698" sldId="321"/>
            <ac:spMk id="13" creationId="{E16D741E-7847-F3C2-DED4-213FA1D3A10C}"/>
          </ac:spMkLst>
        </pc:spChg>
        <pc:spChg chg="add mod">
          <ac:chgData name="James Cave" userId="4087b8b8-337e-4db3-87c5-56598d9a69c0" providerId="ADAL" clId="{AC2A89C9-AEE1-F74A-9453-E350980D8948}" dt="2023-05-26T16:06:39.579" v="74" actId="1076"/>
          <ac:spMkLst>
            <pc:docMk/>
            <pc:sldMk cId="1230477698" sldId="321"/>
            <ac:spMk id="15" creationId="{377E1F76-9573-562B-4801-EDE4E1F6B966}"/>
          </ac:spMkLst>
        </pc:spChg>
        <pc:spChg chg="add mod">
          <ac:chgData name="James Cave" userId="4087b8b8-337e-4db3-87c5-56598d9a69c0" providerId="ADAL" clId="{AC2A89C9-AEE1-F74A-9453-E350980D8948}" dt="2023-05-26T16:06:41.180" v="75" actId="1076"/>
          <ac:spMkLst>
            <pc:docMk/>
            <pc:sldMk cId="1230477698" sldId="321"/>
            <ac:spMk id="17" creationId="{9786FEEE-5D6E-F162-1546-A8C3DA67C640}"/>
          </ac:spMkLst>
        </pc:spChg>
        <pc:picChg chg="del">
          <ac:chgData name="James Cave" userId="4087b8b8-337e-4db3-87c5-56598d9a69c0" providerId="ADAL" clId="{AC2A89C9-AEE1-F74A-9453-E350980D8948}" dt="2023-05-26T16:06:13.455" v="67" actId="478"/>
          <ac:picMkLst>
            <pc:docMk/>
            <pc:sldMk cId="1230477698" sldId="321"/>
            <ac:picMk id="4" creationId="{1D8BA3C0-41A2-CEF1-6979-0594A46D575B}"/>
          </ac:picMkLst>
        </pc:picChg>
        <pc:picChg chg="del">
          <ac:chgData name="James Cave" userId="4087b8b8-337e-4db3-87c5-56598d9a69c0" providerId="ADAL" clId="{AC2A89C9-AEE1-F74A-9453-E350980D8948}" dt="2023-05-26T16:06:14.988" v="70" actId="478"/>
          <ac:picMkLst>
            <pc:docMk/>
            <pc:sldMk cId="1230477698" sldId="321"/>
            <ac:picMk id="14" creationId="{B85205AF-3699-C7F8-37FB-17F2FDA6A6C7}"/>
          </ac:picMkLst>
        </pc:picChg>
        <pc:picChg chg="del">
          <ac:chgData name="James Cave" userId="4087b8b8-337e-4db3-87c5-56598d9a69c0" providerId="ADAL" clId="{AC2A89C9-AEE1-F74A-9453-E350980D8948}" dt="2023-05-26T16:06:12.554" v="65" actId="478"/>
          <ac:picMkLst>
            <pc:docMk/>
            <pc:sldMk cId="1230477698" sldId="321"/>
            <ac:picMk id="16" creationId="{B1719644-2683-98BA-DCD2-CF1DADDE538C}"/>
          </ac:picMkLst>
        </pc:picChg>
        <pc:picChg chg="del">
          <ac:chgData name="James Cave" userId="4087b8b8-337e-4db3-87c5-56598d9a69c0" providerId="ADAL" clId="{AC2A89C9-AEE1-F74A-9453-E350980D8948}" dt="2023-05-26T16:06:13.064" v="66" actId="478"/>
          <ac:picMkLst>
            <pc:docMk/>
            <pc:sldMk cId="1230477698" sldId="321"/>
            <ac:picMk id="19" creationId="{13D6D2AB-FBC5-4AA6-BCC6-FD024163346C}"/>
          </ac:picMkLst>
        </pc:picChg>
      </pc:sldChg>
      <pc:sldChg chg="addSp delSp modSp add mod">
        <pc:chgData name="James Cave" userId="4087b8b8-337e-4db3-87c5-56598d9a69c0" providerId="ADAL" clId="{AC2A89C9-AEE1-F74A-9453-E350980D8948}" dt="2023-05-26T16:07:45.862" v="97" actId="1076"/>
        <pc:sldMkLst>
          <pc:docMk/>
          <pc:sldMk cId="847084663" sldId="322"/>
        </pc:sldMkLst>
        <pc:spChg chg="mod">
          <ac:chgData name="James Cave" userId="4087b8b8-337e-4db3-87c5-56598d9a69c0" providerId="ADAL" clId="{AC2A89C9-AEE1-F74A-9453-E350980D8948}" dt="2023-05-26T16:07:13.991" v="81" actId="207"/>
          <ac:spMkLst>
            <pc:docMk/>
            <pc:sldMk cId="847084663" sldId="322"/>
            <ac:spMk id="6" creationId="{25C817E5-CECD-CAB0-FA5C-2E02CD0870D2}"/>
          </ac:spMkLst>
        </pc:spChg>
        <pc:spChg chg="del">
          <ac:chgData name="James Cave" userId="4087b8b8-337e-4db3-87c5-56598d9a69c0" providerId="ADAL" clId="{AC2A89C9-AEE1-F74A-9453-E350980D8948}" dt="2023-05-26T16:07:23.118" v="84" actId="478"/>
          <ac:spMkLst>
            <pc:docMk/>
            <pc:sldMk cId="847084663" sldId="322"/>
            <ac:spMk id="7" creationId="{B3D26021-1971-9D96-4064-B294A1270B25}"/>
          </ac:spMkLst>
        </pc:spChg>
        <pc:spChg chg="del mod">
          <ac:chgData name="James Cave" userId="4087b8b8-337e-4db3-87c5-56598d9a69c0" providerId="ADAL" clId="{AC2A89C9-AEE1-F74A-9453-E350980D8948}" dt="2023-05-26T16:07:27.499" v="89" actId="478"/>
          <ac:spMkLst>
            <pc:docMk/>
            <pc:sldMk cId="847084663" sldId="322"/>
            <ac:spMk id="8" creationId="{2649ACD0-2931-536A-52EB-0E847B163978}"/>
          </ac:spMkLst>
        </pc:spChg>
        <pc:spChg chg="mod">
          <ac:chgData name="James Cave" userId="4087b8b8-337e-4db3-87c5-56598d9a69c0" providerId="ADAL" clId="{AC2A89C9-AEE1-F74A-9453-E350980D8948}" dt="2023-05-26T16:07:38.761" v="95" actId="207"/>
          <ac:spMkLst>
            <pc:docMk/>
            <pc:sldMk cId="847084663" sldId="322"/>
            <ac:spMk id="10" creationId="{D14BEA39-79C6-37E6-D9BB-AD762764F50B}"/>
          </ac:spMkLst>
        </pc:spChg>
        <pc:spChg chg="del">
          <ac:chgData name="James Cave" userId="4087b8b8-337e-4db3-87c5-56598d9a69c0" providerId="ADAL" clId="{AC2A89C9-AEE1-F74A-9453-E350980D8948}" dt="2023-05-26T16:07:25.457" v="87" actId="478"/>
          <ac:spMkLst>
            <pc:docMk/>
            <pc:sldMk cId="847084663" sldId="322"/>
            <ac:spMk id="12" creationId="{DAE4D54A-76D0-FC18-F1F2-0D05C57E2752}"/>
          </ac:spMkLst>
        </pc:spChg>
        <pc:spChg chg="del mod">
          <ac:chgData name="James Cave" userId="4087b8b8-337e-4db3-87c5-56598d9a69c0" providerId="ADAL" clId="{AC2A89C9-AEE1-F74A-9453-E350980D8948}" dt="2023-05-26T16:07:24.468" v="86" actId="478"/>
          <ac:spMkLst>
            <pc:docMk/>
            <pc:sldMk cId="847084663" sldId="322"/>
            <ac:spMk id="13" creationId="{E16D741E-7847-F3C2-DED4-213FA1D3A10C}"/>
          </ac:spMkLst>
        </pc:spChg>
        <pc:spChg chg="del">
          <ac:chgData name="James Cave" userId="4087b8b8-337e-4db3-87c5-56598d9a69c0" providerId="ADAL" clId="{AC2A89C9-AEE1-F74A-9453-E350980D8948}" dt="2023-05-26T16:07:22.249" v="83" actId="478"/>
          <ac:spMkLst>
            <pc:docMk/>
            <pc:sldMk cId="847084663" sldId="322"/>
            <ac:spMk id="15" creationId="{377E1F76-9573-562B-4801-EDE4E1F6B966}"/>
          </ac:spMkLst>
        </pc:spChg>
        <pc:spChg chg="del">
          <ac:chgData name="James Cave" userId="4087b8b8-337e-4db3-87c5-56598d9a69c0" providerId="ADAL" clId="{AC2A89C9-AEE1-F74A-9453-E350980D8948}" dt="2023-05-26T16:07:21.264" v="82" actId="478"/>
          <ac:spMkLst>
            <pc:docMk/>
            <pc:sldMk cId="847084663" sldId="322"/>
            <ac:spMk id="17" creationId="{9786FEEE-5D6E-F162-1546-A8C3DA67C640}"/>
          </ac:spMkLst>
        </pc:spChg>
        <pc:picChg chg="add mod">
          <ac:chgData name="James Cave" userId="4087b8b8-337e-4db3-87c5-56598d9a69c0" providerId="ADAL" clId="{AC2A89C9-AEE1-F74A-9453-E350980D8948}" dt="2023-05-26T16:07:45.862" v="97" actId="1076"/>
          <ac:picMkLst>
            <pc:docMk/>
            <pc:sldMk cId="847084663" sldId="322"/>
            <ac:picMk id="2" creationId="{7C2F31CA-C1FC-8F9B-6EF9-90BD0A6966FB}"/>
          </ac:picMkLst>
        </pc:picChg>
        <pc:picChg chg="add mod">
          <ac:chgData name="James Cave" userId="4087b8b8-337e-4db3-87c5-56598d9a69c0" providerId="ADAL" clId="{AC2A89C9-AEE1-F74A-9453-E350980D8948}" dt="2023-05-26T16:07:45.862" v="97" actId="1076"/>
          <ac:picMkLst>
            <pc:docMk/>
            <pc:sldMk cId="847084663" sldId="322"/>
            <ac:picMk id="4" creationId="{5B0C53F3-65FC-898C-8CA9-C098976DCD83}"/>
          </ac:picMkLst>
        </pc:picChg>
        <pc:picChg chg="add mod">
          <ac:chgData name="James Cave" userId="4087b8b8-337e-4db3-87c5-56598d9a69c0" providerId="ADAL" clId="{AC2A89C9-AEE1-F74A-9453-E350980D8948}" dt="2023-05-26T16:07:45.862" v="97" actId="1076"/>
          <ac:picMkLst>
            <pc:docMk/>
            <pc:sldMk cId="847084663" sldId="322"/>
            <ac:picMk id="11" creationId="{9B3DA02C-5517-1323-2FE2-F39294DB6ACC}"/>
          </ac:picMkLst>
        </pc:picChg>
      </pc:sldChg>
      <pc:sldChg chg="addSp delSp modSp add del mod ord">
        <pc:chgData name="James Cave" userId="4087b8b8-337e-4db3-87c5-56598d9a69c0" providerId="ADAL" clId="{AC2A89C9-AEE1-F74A-9453-E350980D8948}" dt="2023-05-26T16:09:02.775" v="117" actId="1076"/>
        <pc:sldMkLst>
          <pc:docMk/>
          <pc:sldMk cId="1461800267" sldId="323"/>
        </pc:sldMkLst>
        <pc:spChg chg="del">
          <ac:chgData name="James Cave" userId="4087b8b8-337e-4db3-87c5-56598d9a69c0" providerId="ADAL" clId="{AC2A89C9-AEE1-F74A-9453-E350980D8948}" dt="2023-05-26T16:08:31.579" v="104" actId="478"/>
          <ac:spMkLst>
            <pc:docMk/>
            <pc:sldMk cId="1461800267" sldId="323"/>
            <ac:spMk id="2" creationId="{99F691C7-3D49-3AC2-B819-083EAE20D40F}"/>
          </ac:spMkLst>
        </pc:spChg>
        <pc:spChg chg="add mod">
          <ac:chgData name="James Cave" userId="4087b8b8-337e-4db3-87c5-56598d9a69c0" providerId="ADAL" clId="{AC2A89C9-AEE1-F74A-9453-E350980D8948}" dt="2023-05-26T16:08:54.906" v="115" actId="1076"/>
          <ac:spMkLst>
            <pc:docMk/>
            <pc:sldMk cId="1461800267" sldId="323"/>
            <ac:spMk id="7" creationId="{B3418529-79C7-31D7-5F1F-A3072AA0E9F5}"/>
          </ac:spMkLst>
        </pc:spChg>
        <pc:spChg chg="del">
          <ac:chgData name="James Cave" userId="4087b8b8-337e-4db3-87c5-56598d9a69c0" providerId="ADAL" clId="{AC2A89C9-AEE1-F74A-9453-E350980D8948}" dt="2023-05-26T16:08:34.191" v="108" actId="478"/>
          <ac:spMkLst>
            <pc:docMk/>
            <pc:sldMk cId="1461800267" sldId="323"/>
            <ac:spMk id="11" creationId="{643DFB7D-ECFE-F763-82C7-F288BCD04735}"/>
          </ac:spMkLst>
        </pc:spChg>
        <pc:picChg chg="del">
          <ac:chgData name="James Cave" userId="4087b8b8-337e-4db3-87c5-56598d9a69c0" providerId="ADAL" clId="{AC2A89C9-AEE1-F74A-9453-E350980D8948}" dt="2023-05-26T16:08:32.724" v="107" actId="478"/>
          <ac:picMkLst>
            <pc:docMk/>
            <pc:sldMk cId="1461800267" sldId="323"/>
            <ac:picMk id="4" creationId="{1D8BA3C0-41A2-CEF1-6979-0594A46D575B}"/>
          </ac:picMkLst>
        </pc:picChg>
        <pc:picChg chg="add mod">
          <ac:chgData name="James Cave" userId="4087b8b8-337e-4db3-87c5-56598d9a69c0" providerId="ADAL" clId="{AC2A89C9-AEE1-F74A-9453-E350980D8948}" dt="2023-05-26T16:08:54.906" v="115" actId="1076"/>
          <ac:picMkLst>
            <pc:docMk/>
            <pc:sldMk cId="1461800267" sldId="323"/>
            <ac:picMk id="6" creationId="{13E49F07-7B49-5299-5722-0397091B584B}"/>
          </ac:picMkLst>
        </pc:picChg>
        <pc:picChg chg="add mod">
          <ac:chgData name="James Cave" userId="4087b8b8-337e-4db3-87c5-56598d9a69c0" providerId="ADAL" clId="{AC2A89C9-AEE1-F74A-9453-E350980D8948}" dt="2023-05-26T16:09:02.775" v="117" actId="1076"/>
          <ac:picMkLst>
            <pc:docMk/>
            <pc:sldMk cId="1461800267" sldId="323"/>
            <ac:picMk id="8" creationId="{095B6970-73CB-BAC9-DD44-FAB2B49479DB}"/>
          </ac:picMkLst>
        </pc:picChg>
        <pc:picChg chg="del">
          <ac:chgData name="James Cave" userId="4087b8b8-337e-4db3-87c5-56598d9a69c0" providerId="ADAL" clId="{AC2A89C9-AEE1-F74A-9453-E350980D8948}" dt="2023-05-26T16:08:34.640" v="109" actId="478"/>
          <ac:picMkLst>
            <pc:docMk/>
            <pc:sldMk cId="1461800267" sldId="323"/>
            <ac:picMk id="14" creationId="{B85205AF-3699-C7F8-37FB-17F2FDA6A6C7}"/>
          </ac:picMkLst>
        </pc:picChg>
        <pc:picChg chg="del">
          <ac:chgData name="James Cave" userId="4087b8b8-337e-4db3-87c5-56598d9a69c0" providerId="ADAL" clId="{AC2A89C9-AEE1-F74A-9453-E350980D8948}" dt="2023-05-26T16:08:31.999" v="105" actId="478"/>
          <ac:picMkLst>
            <pc:docMk/>
            <pc:sldMk cId="1461800267" sldId="323"/>
            <ac:picMk id="16" creationId="{B1719644-2683-98BA-DCD2-CF1DADDE538C}"/>
          </ac:picMkLst>
        </pc:picChg>
        <pc:picChg chg="del">
          <ac:chgData name="James Cave" userId="4087b8b8-337e-4db3-87c5-56598d9a69c0" providerId="ADAL" clId="{AC2A89C9-AEE1-F74A-9453-E350980D8948}" dt="2023-05-26T16:08:32.494" v="106" actId="478"/>
          <ac:picMkLst>
            <pc:docMk/>
            <pc:sldMk cId="1461800267" sldId="323"/>
            <ac:picMk id="19" creationId="{13D6D2AB-FBC5-4AA6-BCC6-FD024163346C}"/>
          </ac:picMkLst>
        </pc:picChg>
      </pc:sldChg>
      <pc:sldChg chg="add">
        <pc:chgData name="James Cave" userId="4087b8b8-337e-4db3-87c5-56598d9a69c0" providerId="ADAL" clId="{AC2A89C9-AEE1-F74A-9453-E350980D8948}" dt="2023-05-26T16:09:19.955" v="122"/>
        <pc:sldMkLst>
          <pc:docMk/>
          <pc:sldMk cId="2462682756" sldId="32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8BA74-0CB4-CE4C-ADFF-A60480D93DF4}" type="datetimeFigureOut">
              <a:rPr lang="en-US" smtClean="0"/>
              <a:t>5/26/23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DBF2C-C93A-FD4E-BA14-EA660F09F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22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clay pot&#10;&#10;Description automatically generated with medium confidence">
            <a:extLst>
              <a:ext uri="{FF2B5EF4-FFF2-40B4-BE49-F238E27FC236}">
                <a16:creationId xmlns:a16="http://schemas.microsoft.com/office/drawing/2014/main" id="{46EA31BC-AB8C-B60A-D584-EB74045E1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46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EAC227-7296-390B-6FC1-1179B33D6CAF}"/>
              </a:ext>
            </a:extLst>
          </p:cNvPr>
          <p:cNvSpPr txBox="1"/>
          <p:nvPr/>
        </p:nvSpPr>
        <p:spPr>
          <a:xfrm>
            <a:off x="4708635" y="3605049"/>
            <a:ext cx="7393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Assefash</a:t>
            </a:r>
            <a:endParaRPr lang="en-US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Ethiopia</a:t>
            </a:r>
          </a:p>
        </p:txBody>
      </p:sp>
    </p:spTree>
    <p:extLst>
      <p:ext uri="{BB962C8B-B14F-4D97-AF65-F5344CB8AC3E}">
        <p14:creationId xmlns:p14="http://schemas.microsoft.com/office/powerpoint/2010/main" val="226596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042653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three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DFB7D-ECFE-F763-82C7-F288BCD04735}"/>
              </a:ext>
            </a:extLst>
          </p:cNvPr>
          <p:cNvSpPr txBox="1"/>
          <p:nvPr/>
        </p:nvSpPr>
        <p:spPr>
          <a:xfrm>
            <a:off x="272143" y="1444687"/>
            <a:ext cx="5561098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From idea to enterprise</a:t>
            </a:r>
          </a:p>
          <a:p>
            <a:endParaRPr lang="en-GB" sz="13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</a:endParaRPr>
          </a:p>
          <a:p>
            <a:r>
              <a:rPr lang="en-GB" sz="26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Use the Tasks folder in the Enterprise Action Plan. </a:t>
            </a: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pic>
        <p:nvPicPr>
          <p:cNvPr id="16" name="Picture 15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B1719644-2683-98BA-DCD2-CF1DADDE53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160" y="3400997"/>
            <a:ext cx="507233" cy="687815"/>
          </a:xfrm>
          <a:prstGeom prst="rect">
            <a:avLst/>
          </a:prstGeom>
        </p:spPr>
      </p:pic>
      <p:pic>
        <p:nvPicPr>
          <p:cNvPr id="19" name="Picture 18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13D6D2AB-FBC5-4AA6-BCC6-FD02416334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160" y="4640318"/>
            <a:ext cx="507233" cy="6878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F691C7-3D49-3AC2-B819-083EAE20D40F}"/>
              </a:ext>
            </a:extLst>
          </p:cNvPr>
          <p:cNvSpPr txBox="1"/>
          <p:nvPr/>
        </p:nvSpPr>
        <p:spPr>
          <a:xfrm>
            <a:off x="951659" y="3153107"/>
            <a:ext cx="5232564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Use the different questions to </a:t>
            </a:r>
          </a:p>
          <a:p>
            <a: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create a more concrete idea of the fundraising activity.</a:t>
            </a:r>
          </a:p>
          <a:p>
            <a:endParaRPr lang="en-GB" sz="2300" dirty="0">
              <a:solidFill>
                <a:srgbClr val="A1CA5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Decide on actions which need to be carried out. </a:t>
            </a:r>
          </a:p>
          <a:p>
            <a:endParaRPr lang="en-GB" sz="2300" dirty="0">
              <a:solidFill>
                <a:srgbClr val="A1CA5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Make sure everyone knows what </a:t>
            </a:r>
            <a:r>
              <a:rPr lang="en-GB" sz="2300" dirty="0" err="1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actionthey</a:t>
            </a:r>
            <a:r>
              <a:rPr lang="en-GB" sz="23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 have to do.</a:t>
            </a:r>
          </a:p>
        </p:txBody>
      </p:sp>
      <p:pic>
        <p:nvPicPr>
          <p:cNvPr id="4" name="Picture 3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1D8BA3C0-41A2-CEF1-6979-0594A46D57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891" y="5743112"/>
            <a:ext cx="507233" cy="68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188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042653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three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C817E5-CECD-CAB0-FA5C-2E02CD0870D2}"/>
              </a:ext>
            </a:extLst>
          </p:cNvPr>
          <p:cNvSpPr txBox="1"/>
          <p:nvPr/>
        </p:nvSpPr>
        <p:spPr>
          <a:xfrm>
            <a:off x="272143" y="1645090"/>
            <a:ext cx="85572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What makes your enterprise exciting</a:t>
            </a:r>
          </a:p>
          <a:p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or different?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D26021-1971-9D96-4064-B294A1270B25}"/>
              </a:ext>
            </a:extLst>
          </p:cNvPr>
          <p:cNvSpPr txBox="1"/>
          <p:nvPr/>
        </p:nvSpPr>
        <p:spPr>
          <a:xfrm>
            <a:off x="272139" y="4652702"/>
            <a:ext cx="85572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What items do you need to buy or make?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49ACD0-2931-536A-52EB-0E847B163978}"/>
              </a:ext>
            </a:extLst>
          </p:cNvPr>
          <p:cNvSpPr txBox="1"/>
          <p:nvPr/>
        </p:nvSpPr>
        <p:spPr>
          <a:xfrm>
            <a:off x="293386" y="3094047"/>
            <a:ext cx="85572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Do you need a venue?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4BEA39-79C6-37E6-D9BB-AD762764F50B}"/>
              </a:ext>
            </a:extLst>
          </p:cNvPr>
          <p:cNvSpPr txBox="1"/>
          <p:nvPr/>
        </p:nvSpPr>
        <p:spPr>
          <a:xfrm>
            <a:off x="272139" y="2547440"/>
            <a:ext cx="85572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A1CA5E"/>
                </a:solidFill>
                <a:latin typeface="Rubik" panose="00000500000000000000" pitchFamily="2" charset="-79"/>
                <a:ea typeface="Colby StBlk" pitchFamily="2" charset="77"/>
                <a:cs typeface="Rubik" panose="00000500000000000000" pitchFamily="2" charset="-79"/>
              </a:rPr>
              <a:t>How can you publicise your idea to make it stand out?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E4D54A-76D0-FC18-F1F2-0D05C57E2752}"/>
              </a:ext>
            </a:extLst>
          </p:cNvPr>
          <p:cNvSpPr txBox="1"/>
          <p:nvPr/>
        </p:nvSpPr>
        <p:spPr>
          <a:xfrm>
            <a:off x="293386" y="3610918"/>
            <a:ext cx="85572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A1CA5E"/>
                </a:solidFill>
                <a:latin typeface="Rubik" panose="00000500000000000000" pitchFamily="2" charset="-79"/>
                <a:ea typeface="Colby StBlk" pitchFamily="2" charset="77"/>
                <a:cs typeface="Rubik" panose="00000500000000000000" pitchFamily="2" charset="-79"/>
              </a:rPr>
              <a:t>Where - school, parish, playground?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6D741E-7847-F3C2-DED4-213FA1D3A10C}"/>
              </a:ext>
            </a:extLst>
          </p:cNvPr>
          <p:cNvSpPr txBox="1"/>
          <p:nvPr/>
        </p:nvSpPr>
        <p:spPr>
          <a:xfrm>
            <a:off x="293386" y="4073281"/>
            <a:ext cx="85572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A1CA5E"/>
                </a:solidFill>
                <a:latin typeface="Rubik" panose="00000500000000000000" pitchFamily="2" charset="-79"/>
                <a:ea typeface="Colby StBlk" pitchFamily="2" charset="77"/>
                <a:cs typeface="Rubik" panose="00000500000000000000" pitchFamily="2" charset="-79"/>
              </a:rPr>
              <a:t>Do you need to get permission or make a booking?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7E1F76-9573-562B-4801-EDE4E1F6B966}"/>
              </a:ext>
            </a:extLst>
          </p:cNvPr>
          <p:cNvSpPr txBox="1"/>
          <p:nvPr/>
        </p:nvSpPr>
        <p:spPr>
          <a:xfrm>
            <a:off x="293385" y="5253216"/>
            <a:ext cx="85572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A1CA5E"/>
                </a:solidFill>
                <a:latin typeface="Rubik" panose="00000500000000000000" pitchFamily="2" charset="-79"/>
                <a:ea typeface="Colby StBlk" pitchFamily="2" charset="77"/>
                <a:cs typeface="Rubik" panose="00000500000000000000" pitchFamily="2" charset="-79"/>
              </a:rPr>
              <a:t>How much will they cost?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786FEEE-5D6E-F162-1546-A8C3DA67C640}"/>
              </a:ext>
            </a:extLst>
          </p:cNvPr>
          <p:cNvSpPr txBox="1"/>
          <p:nvPr/>
        </p:nvSpPr>
        <p:spPr>
          <a:xfrm>
            <a:off x="293385" y="5745659"/>
            <a:ext cx="85572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A1CA5E"/>
                </a:solidFill>
                <a:latin typeface="Rubik" panose="00000500000000000000" pitchFamily="2" charset="-79"/>
                <a:ea typeface="Colby StBlk" pitchFamily="2" charset="77"/>
                <a:cs typeface="Rubik" panose="00000500000000000000" pitchFamily="2" charset="-79"/>
              </a:rPr>
              <a:t>Do you have enough budget for these items?</a:t>
            </a:r>
          </a:p>
        </p:txBody>
      </p:sp>
    </p:spTree>
    <p:extLst>
      <p:ext uri="{BB962C8B-B14F-4D97-AF65-F5344CB8AC3E}">
        <p14:creationId xmlns:p14="http://schemas.microsoft.com/office/powerpoint/2010/main" val="1230477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042653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three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C817E5-CECD-CAB0-FA5C-2E02CD0870D2}"/>
              </a:ext>
            </a:extLst>
          </p:cNvPr>
          <p:cNvSpPr txBox="1"/>
          <p:nvPr/>
        </p:nvSpPr>
        <p:spPr>
          <a:xfrm>
            <a:off x="272143" y="1645090"/>
            <a:ext cx="85572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Make a ‘To Do’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4BEA39-79C6-37E6-D9BB-AD762764F50B}"/>
              </a:ext>
            </a:extLst>
          </p:cNvPr>
          <p:cNvSpPr txBox="1"/>
          <p:nvPr/>
        </p:nvSpPr>
        <p:spPr>
          <a:xfrm>
            <a:off x="833769" y="2588317"/>
            <a:ext cx="763757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Using the answers to the questions, make a list of tasks that need to be completed.</a:t>
            </a:r>
          </a:p>
          <a:p>
            <a:endParaRPr lang="en-GB" sz="2600" dirty="0">
              <a:solidFill>
                <a:srgbClr val="A1CA5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r>
              <a:rPr lang="en-GB" sz="26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Think of anything that might not be covered in the questions too! </a:t>
            </a:r>
          </a:p>
          <a:p>
            <a:endParaRPr lang="en-GB" sz="2600" dirty="0">
              <a:solidFill>
                <a:srgbClr val="A1CA5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r>
              <a:rPr lang="en-GB" sz="2600" dirty="0">
                <a:solidFill>
                  <a:srgbClr val="A1CA5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Assign a member, or members, of the group to do each task.</a:t>
            </a:r>
          </a:p>
        </p:txBody>
      </p:sp>
      <p:pic>
        <p:nvPicPr>
          <p:cNvPr id="2" name="Picture 1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7C2F31CA-C1FC-8F9B-6EF9-90BD0A6966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200" y="2741185"/>
            <a:ext cx="507233" cy="687815"/>
          </a:xfrm>
          <a:prstGeom prst="rect">
            <a:avLst/>
          </a:prstGeom>
        </p:spPr>
      </p:pic>
      <p:pic>
        <p:nvPicPr>
          <p:cNvPr id="4" name="Picture 3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5B0C53F3-65FC-898C-8CA9-C098976DCD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200" y="3980506"/>
            <a:ext cx="507233" cy="687815"/>
          </a:xfrm>
          <a:prstGeom prst="rect">
            <a:avLst/>
          </a:prstGeom>
        </p:spPr>
      </p:pic>
      <p:pic>
        <p:nvPicPr>
          <p:cNvPr id="11" name="Picture 10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9B3DA02C-5517-1323-2FE2-F39294DB6A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31" y="5083300"/>
            <a:ext cx="507233" cy="68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84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042653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three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E49F07-7B49-5299-5722-0397091B58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287" y="1438640"/>
            <a:ext cx="3702825" cy="39807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418529-79C7-31D7-5F1F-A3072AA0E9F5}"/>
              </a:ext>
            </a:extLst>
          </p:cNvPr>
          <p:cNvSpPr txBox="1"/>
          <p:nvPr/>
        </p:nvSpPr>
        <p:spPr>
          <a:xfrm>
            <a:off x="411575" y="1650140"/>
            <a:ext cx="345424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rPr>
              <a:t>SCIAF helped Godfrey</a:t>
            </a:r>
            <a:r>
              <a:rPr kumimoji="0" lang="en-GB" altLang="en-US" sz="2000" b="1" i="0" u="none" strike="noStrike" kern="1200" cap="none" spc="0" normalizeH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rPr>
              <a:t> learn </a:t>
            </a:r>
            <a:r>
              <a:rPr lang="en-GB" altLang="en-US" sz="20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beekeeping.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en-US" sz="20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0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The bees live in a hive.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en-US" sz="20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0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Happy bees make delicious honey.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en-US" sz="20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0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He then collects honey from the hive, puts it in jars and sells it locally.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5B6970-73CB-BAC9-DD44-FAB2B49479D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190576" y="1294918"/>
            <a:ext cx="4090219" cy="544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800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410514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Thank You!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DFB7D-ECFE-F763-82C7-F288BCD04735}"/>
              </a:ext>
            </a:extLst>
          </p:cNvPr>
          <p:cNvSpPr txBox="1"/>
          <p:nvPr/>
        </p:nvSpPr>
        <p:spPr>
          <a:xfrm>
            <a:off x="272143" y="1577583"/>
            <a:ext cx="55610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5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EAF9BB9-ABC8-378D-D600-265F464B01E9}"/>
              </a:ext>
            </a:extLst>
          </p:cNvPr>
          <p:cNvSpPr txBox="1"/>
          <p:nvPr/>
        </p:nvSpPr>
        <p:spPr>
          <a:xfrm>
            <a:off x="270658" y="4889327"/>
            <a:ext cx="5561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 and a proud member of the Caritas family. 7 West Nile Street, Glasgow G1 2PR.  Tel: 0141 354 5555. Scottish Charity No: SC012302. </a:t>
            </a:r>
            <a:b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</a:b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Company No: SC197327.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C95FAE-522A-B0BF-02D4-3A1FAC1C3D11}"/>
              </a:ext>
            </a:extLst>
          </p:cNvPr>
          <p:cNvSpPr txBox="1"/>
          <p:nvPr/>
        </p:nvSpPr>
        <p:spPr>
          <a:xfrm>
            <a:off x="270658" y="3414927"/>
            <a:ext cx="4666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Phone 0141 354 5555</a:t>
            </a:r>
          </a:p>
          <a:p>
            <a:pPr>
              <a:spcBef>
                <a:spcPct val="0"/>
              </a:spcBef>
            </a:pPr>
            <a:r>
              <a:rPr lang="en-GB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email: </a:t>
            </a:r>
            <a:r>
              <a:rPr lang="en-GB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getinvolved@sciaf.org.uk</a:t>
            </a:r>
            <a:endParaRPr lang="en-GB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26" name="Picture 25" descr="A blue text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46793F5-C7BC-3E38-B147-B62491BFD9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658" y="6081110"/>
            <a:ext cx="1671902" cy="60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82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fdb592e-eed0-45ab-8ab1-beea036d36b1">
      <UserInfo>
        <DisplayName>Katie Ann McGeary</DisplayName>
        <AccountId>953</AccountId>
        <AccountType/>
      </UserInfo>
    </SharedWithUsers>
    <Steve xmlns="3aeeed41-e4f7-4dc0-b6a5-f015b25a8391">
      <UserInfo>
        <DisplayName/>
        <AccountId xsi:nil="true"/>
        <AccountType/>
      </UserInfo>
    </Steve>
    <lcf76f155ced4ddcb4097134ff3c332f xmlns="3aeeed41-e4f7-4dc0-b6a5-f015b25a8391">
      <Terms xmlns="http://schemas.microsoft.com/office/infopath/2007/PartnerControls"/>
    </lcf76f155ced4ddcb4097134ff3c332f>
    <TaxCatchAll xmlns="4fdb592e-eed0-45ab-8ab1-beea036d36b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19" ma:contentTypeDescription="Create a new document." ma:contentTypeScope="" ma:versionID="dde4c88c5ddff5e43bf02c7ff41582c6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b1121fd6553adc006343617fe6affd1b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e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eve" ma:index="24" nillable="true" ma:displayName="Steve" ma:format="Dropdown" ma:list="UserInfo" ma:SharePointGroup="0" ma:internalName="Stev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384a3d3-b28d-4e47-a5e7-7bb8ea089f40}" ma:internalName="TaxCatchAll" ma:showField="CatchAllData" ma:web="4fdb592e-eed0-45ab-8ab1-beea036d3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5ED3C1-2848-4B52-B482-65682039D3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523C4F-92D0-4C07-B8D5-72BA0200B906}">
  <ds:schemaRefs>
    <ds:schemaRef ds:uri="http://purl.org/dc/terms/"/>
    <ds:schemaRef ds:uri="http://schemas.microsoft.com/office/2006/documentManagement/types"/>
    <ds:schemaRef ds:uri="3aeeed41-e4f7-4dc0-b6a5-f015b25a8391"/>
    <ds:schemaRef ds:uri="http://schemas.microsoft.com/office/2006/metadata/properties"/>
    <ds:schemaRef ds:uri="http://purl.org/dc/dcmitype/"/>
    <ds:schemaRef ds:uri="http://www.w3.org/XML/1998/namespace"/>
    <ds:schemaRef ds:uri="4fdb592e-eed0-45ab-8ab1-beea036d36b1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984E5771-0C81-4D7B-B21E-72AFE6B83D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eeed41-e4f7-4dc0-b6a5-f015b25a8391"/>
    <ds:schemaRef ds:uri="4fdb592e-eed0-45ab-8ab1-beea036d36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312</Words>
  <Application>Microsoft Macintosh PowerPoint</Application>
  <PresentationFormat>On-screen Show (4:3)</PresentationFormat>
  <Paragraphs>45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Rubik</vt:lpstr>
      <vt:lpstr>Arial</vt:lpstr>
      <vt:lpstr>Colby StBlk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James Cave</cp:lastModifiedBy>
  <cp:revision>14</cp:revision>
  <dcterms:created xsi:type="dcterms:W3CDTF">2021-07-26T14:29:33Z</dcterms:created>
  <dcterms:modified xsi:type="dcterms:W3CDTF">2023-05-26T16:20:09Z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0x010100F9CDBB180FF70E4F9AAF3F4A24B4682B</vt:lpwstr>
  </property>
  <property fmtid="{D5CDD505-2E9C-101B-9397-08002B2CF9AE}" pid="3" name="MediaServiceImageTags">
    <vt:lpwstr/>
  </property>
</Properties>
</file>