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12"/>
  </p:notesMasterIdLst>
  <p:sldIdLst>
    <p:sldId id="308" r:id="rId5"/>
    <p:sldId id="323" r:id="rId6"/>
    <p:sldId id="324" r:id="rId7"/>
    <p:sldId id="325" r:id="rId8"/>
    <p:sldId id="326" r:id="rId9"/>
    <p:sldId id="327" r:id="rId10"/>
    <p:sldId id="328" r:id="rId1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olby StBlk" pitchFamily="2" charset="77"/>
      <p:bold r:id="rId17"/>
    </p:embeddedFont>
    <p:embeddedFont>
      <p:font typeface="Colby StMed" pitchFamily="2" charset="77"/>
      <p:regular r:id="rId18"/>
    </p:embeddedFont>
    <p:embeddedFont>
      <p:font typeface="Colby StReg" pitchFamily="2" charset="77"/>
      <p:regular r:id="rId19"/>
    </p:embeddedFont>
    <p:embeddedFont>
      <p:font typeface="Rubik" pitchFamily="2" charset="-79"/>
      <p:regular r:id="rId20"/>
      <p:bold r:id="rId21"/>
      <p:italic r:id="rId22"/>
      <p:boldItalic r:id="rId23"/>
    </p:embeddedFont>
    <p:embeddedFont>
      <p:font typeface="Rubik Regular" pitchFamily="2" charset="-79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738092B-C68E-233F-5FA3-640900EE51CD}" name="Sarah Swaroop" initials="SS" userId="S::sswaroop@sciaf.org.uk::40f56f85-3516-4ffe-ae26-b830dc872dc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375A"/>
    <a:srgbClr val="A1CA5E"/>
    <a:srgbClr val="ED9838"/>
    <a:srgbClr val="7373B6"/>
    <a:srgbClr val="00B1C2"/>
    <a:srgbClr val="EAE8DD"/>
    <a:srgbClr val="E43B31"/>
    <a:srgbClr val="3A5382"/>
    <a:srgbClr val="E9E8DD"/>
    <a:srgbClr val="E53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6F180B-6D6F-2D4E-8E9D-3221ECB76D08}" v="15" dt="2023-05-29T11:33:05.9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19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2.fntdata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7.fntdata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ave" userId="4087b8b8-337e-4db3-87c5-56598d9a69c0" providerId="ADAL" clId="{756F180B-6D6F-2D4E-8E9D-3221ECB76D08}"/>
    <pc:docChg chg="undo redo custSel addSld delSld modSld sldOrd">
      <pc:chgData name="James Cave" userId="4087b8b8-337e-4db3-87c5-56598d9a69c0" providerId="ADAL" clId="{756F180B-6D6F-2D4E-8E9D-3221ECB76D08}" dt="2023-05-29T11:33:05.973" v="129"/>
      <pc:docMkLst>
        <pc:docMk/>
      </pc:docMkLst>
      <pc:sldChg chg="del">
        <pc:chgData name="James Cave" userId="4087b8b8-337e-4db3-87c5-56598d9a69c0" providerId="ADAL" clId="{756F180B-6D6F-2D4E-8E9D-3221ECB76D08}" dt="2023-05-29T11:32:54.669" v="128" actId="2696"/>
        <pc:sldMkLst>
          <pc:docMk/>
          <pc:sldMk cId="3776448937" sldId="270"/>
        </pc:sldMkLst>
      </pc:sldChg>
      <pc:sldChg chg="addSp delSp modSp mod">
        <pc:chgData name="James Cave" userId="4087b8b8-337e-4db3-87c5-56598d9a69c0" providerId="ADAL" clId="{756F180B-6D6F-2D4E-8E9D-3221ECB76D08}" dt="2023-05-26T16:28:56.756" v="5" actId="14100"/>
        <pc:sldMkLst>
          <pc:docMk/>
          <pc:sldMk cId="2265962950" sldId="308"/>
        </pc:sldMkLst>
        <pc:spChg chg="del">
          <ac:chgData name="James Cave" userId="4087b8b8-337e-4db3-87c5-56598d9a69c0" providerId="ADAL" clId="{756F180B-6D6F-2D4E-8E9D-3221ECB76D08}" dt="2023-05-26T16:28:52.986" v="1" actId="478"/>
          <ac:spMkLst>
            <pc:docMk/>
            <pc:sldMk cId="2265962950" sldId="308"/>
            <ac:spMk id="10" creationId="{CBBBB810-9747-1910-4690-266F60CDCB6D}"/>
          </ac:spMkLst>
        </pc:spChg>
        <pc:grpChg chg="del">
          <ac:chgData name="James Cave" userId="4087b8b8-337e-4db3-87c5-56598d9a69c0" providerId="ADAL" clId="{756F180B-6D6F-2D4E-8E9D-3221ECB76D08}" dt="2023-05-26T16:28:53.268" v="2" actId="478"/>
          <ac:grpSpMkLst>
            <pc:docMk/>
            <pc:sldMk cId="2265962950" sldId="308"/>
            <ac:grpSpMk id="16" creationId="{5C0EC62A-3682-2FDD-56DE-A0B0791D7CA5}"/>
          </ac:grpSpMkLst>
        </pc:grpChg>
        <pc:picChg chg="add mod">
          <ac:chgData name="James Cave" userId="4087b8b8-337e-4db3-87c5-56598d9a69c0" providerId="ADAL" clId="{756F180B-6D6F-2D4E-8E9D-3221ECB76D08}" dt="2023-05-26T16:28:56.756" v="5" actId="14100"/>
          <ac:picMkLst>
            <pc:docMk/>
            <pc:sldMk cId="2265962950" sldId="308"/>
            <ac:picMk id="3" creationId="{9FFBBC16-FF2A-E851-0F12-34976CCBD891}"/>
          </ac:picMkLst>
        </pc:picChg>
      </pc:sldChg>
      <pc:sldChg chg="del ord">
        <pc:chgData name="James Cave" userId="4087b8b8-337e-4db3-87c5-56598d9a69c0" providerId="ADAL" clId="{756F180B-6D6F-2D4E-8E9D-3221ECB76D08}" dt="2023-05-26T16:30:34.829" v="39" actId="2696"/>
        <pc:sldMkLst>
          <pc:docMk/>
          <pc:sldMk cId="2631675000" sldId="318"/>
        </pc:sldMkLst>
      </pc:sldChg>
      <pc:sldChg chg="del">
        <pc:chgData name="James Cave" userId="4087b8b8-337e-4db3-87c5-56598d9a69c0" providerId="ADAL" clId="{756F180B-6D6F-2D4E-8E9D-3221ECB76D08}" dt="2023-05-29T11:32:53.296" v="127" actId="2696"/>
        <pc:sldMkLst>
          <pc:docMk/>
          <pc:sldMk cId="3803311451" sldId="319"/>
        </pc:sldMkLst>
      </pc:sldChg>
      <pc:sldChg chg="addSp delSp modSp del mod">
        <pc:chgData name="James Cave" userId="4087b8b8-337e-4db3-87c5-56598d9a69c0" providerId="ADAL" clId="{756F180B-6D6F-2D4E-8E9D-3221ECB76D08}" dt="2023-05-29T11:28:52.246" v="69" actId="2696"/>
        <pc:sldMkLst>
          <pc:docMk/>
          <pc:sldMk cId="4182215474" sldId="320"/>
        </pc:sldMkLst>
        <pc:spChg chg="del">
          <ac:chgData name="James Cave" userId="4087b8b8-337e-4db3-87c5-56598d9a69c0" providerId="ADAL" clId="{756F180B-6D6F-2D4E-8E9D-3221ECB76D08}" dt="2023-05-29T11:28:10.441" v="52" actId="21"/>
          <ac:spMkLst>
            <pc:docMk/>
            <pc:sldMk cId="4182215474" sldId="320"/>
            <ac:spMk id="3" creationId="{9959405F-557F-9F01-2533-4B500DCAA95E}"/>
          </ac:spMkLst>
        </pc:spChg>
        <pc:spChg chg="add del mod topLvl">
          <ac:chgData name="James Cave" userId="4087b8b8-337e-4db3-87c5-56598d9a69c0" providerId="ADAL" clId="{756F180B-6D6F-2D4E-8E9D-3221ECB76D08}" dt="2023-05-29T11:27:54.395" v="45" actId="21"/>
          <ac:spMkLst>
            <pc:docMk/>
            <pc:sldMk cId="4182215474" sldId="320"/>
            <ac:spMk id="16" creationId="{84178085-17AC-D51F-0A96-9437390CDCA5}"/>
          </ac:spMkLst>
        </pc:spChg>
        <pc:spChg chg="add del mod">
          <ac:chgData name="James Cave" userId="4087b8b8-337e-4db3-87c5-56598d9a69c0" providerId="ADAL" clId="{756F180B-6D6F-2D4E-8E9D-3221ECB76D08}" dt="2023-05-29T11:27:54.395" v="45" actId="21"/>
          <ac:spMkLst>
            <pc:docMk/>
            <pc:sldMk cId="4182215474" sldId="320"/>
            <ac:spMk id="18" creationId="{A6EAFBE6-7C14-E763-D063-6B1E5F0A6CE0}"/>
          </ac:spMkLst>
        </pc:spChg>
        <pc:spChg chg="add del mod">
          <ac:chgData name="James Cave" userId="4087b8b8-337e-4db3-87c5-56598d9a69c0" providerId="ADAL" clId="{756F180B-6D6F-2D4E-8E9D-3221ECB76D08}" dt="2023-05-29T11:27:54.395" v="45" actId="21"/>
          <ac:spMkLst>
            <pc:docMk/>
            <pc:sldMk cId="4182215474" sldId="320"/>
            <ac:spMk id="20" creationId="{B6E7EDE3-92C3-1C10-DA8F-21CA05954979}"/>
          </ac:spMkLst>
        </pc:spChg>
        <pc:grpChg chg="add del">
          <ac:chgData name="James Cave" userId="4087b8b8-337e-4db3-87c5-56598d9a69c0" providerId="ADAL" clId="{756F180B-6D6F-2D4E-8E9D-3221ECB76D08}" dt="2023-05-29T11:27:54.395" v="45" actId="21"/>
          <ac:grpSpMkLst>
            <pc:docMk/>
            <pc:sldMk cId="4182215474" sldId="320"/>
            <ac:grpSpMk id="7" creationId="{EA682A5D-4D9B-8644-5461-2B2D2CF14AFC}"/>
          </ac:grpSpMkLst>
        </pc:grpChg>
        <pc:grpChg chg="add del">
          <ac:chgData name="James Cave" userId="4087b8b8-337e-4db3-87c5-56598d9a69c0" providerId="ADAL" clId="{756F180B-6D6F-2D4E-8E9D-3221ECB76D08}" dt="2023-05-29T11:27:54.395" v="45" actId="21"/>
          <ac:grpSpMkLst>
            <pc:docMk/>
            <pc:sldMk cId="4182215474" sldId="320"/>
            <ac:grpSpMk id="9" creationId="{B6D6E0F9-50BD-3F7F-4B21-93E0E5A28872}"/>
          </ac:grpSpMkLst>
        </pc:grpChg>
        <pc:grpChg chg="add del">
          <ac:chgData name="James Cave" userId="4087b8b8-337e-4db3-87c5-56598d9a69c0" providerId="ADAL" clId="{756F180B-6D6F-2D4E-8E9D-3221ECB76D08}" dt="2023-05-29T11:27:54.395" v="45" actId="21"/>
          <ac:grpSpMkLst>
            <pc:docMk/>
            <pc:sldMk cId="4182215474" sldId="320"/>
            <ac:grpSpMk id="10" creationId="{CA0214DF-5F47-3175-600B-46953A4AE7B3}"/>
          </ac:grpSpMkLst>
        </pc:grpChg>
        <pc:grpChg chg="add del">
          <ac:chgData name="James Cave" userId="4087b8b8-337e-4db3-87c5-56598d9a69c0" providerId="ADAL" clId="{756F180B-6D6F-2D4E-8E9D-3221ECB76D08}" dt="2023-05-29T11:27:54.395" v="45" actId="21"/>
          <ac:grpSpMkLst>
            <pc:docMk/>
            <pc:sldMk cId="4182215474" sldId="320"/>
            <ac:grpSpMk id="12" creationId="{1D98A9D8-8DCF-51A6-0F8A-D26EFF81B791}"/>
          </ac:grpSpMkLst>
        </pc:grpChg>
        <pc:picChg chg="add del">
          <ac:chgData name="James Cave" userId="4087b8b8-337e-4db3-87c5-56598d9a69c0" providerId="ADAL" clId="{756F180B-6D6F-2D4E-8E9D-3221ECB76D08}" dt="2023-05-29T11:27:54.395" v="45" actId="21"/>
          <ac:picMkLst>
            <pc:docMk/>
            <pc:sldMk cId="4182215474" sldId="320"/>
            <ac:picMk id="13" creationId="{D67607CF-A8B4-E8C0-2B74-FFCCEF186606}"/>
          </ac:picMkLst>
        </pc:picChg>
        <pc:picChg chg="add del mod topLvl">
          <ac:chgData name="James Cave" userId="4087b8b8-337e-4db3-87c5-56598d9a69c0" providerId="ADAL" clId="{756F180B-6D6F-2D4E-8E9D-3221ECB76D08}" dt="2023-05-29T11:27:54.395" v="45" actId="21"/>
          <ac:picMkLst>
            <pc:docMk/>
            <pc:sldMk cId="4182215474" sldId="320"/>
            <ac:picMk id="14" creationId="{AAF78FC3-4D0D-2046-EA6B-FC1F90A417DC}"/>
          </ac:picMkLst>
        </pc:picChg>
        <pc:picChg chg="add del mod">
          <ac:chgData name="James Cave" userId="4087b8b8-337e-4db3-87c5-56598d9a69c0" providerId="ADAL" clId="{756F180B-6D6F-2D4E-8E9D-3221ECB76D08}" dt="2023-05-29T11:27:54.395" v="45" actId="21"/>
          <ac:picMkLst>
            <pc:docMk/>
            <pc:sldMk cId="4182215474" sldId="320"/>
            <ac:picMk id="15" creationId="{A5ABBD4B-D827-1CF4-4320-45E17FEF89B3}"/>
          </ac:picMkLst>
        </pc:picChg>
        <pc:picChg chg="add del mod">
          <ac:chgData name="James Cave" userId="4087b8b8-337e-4db3-87c5-56598d9a69c0" providerId="ADAL" clId="{756F180B-6D6F-2D4E-8E9D-3221ECB76D08}" dt="2023-05-29T11:27:54.395" v="45" actId="21"/>
          <ac:picMkLst>
            <pc:docMk/>
            <pc:sldMk cId="4182215474" sldId="320"/>
            <ac:picMk id="17" creationId="{A719938C-836C-1F5C-7623-FA3ED1B53C28}"/>
          </ac:picMkLst>
        </pc:picChg>
        <pc:picChg chg="del mod topLvl">
          <ac:chgData name="James Cave" userId="4087b8b8-337e-4db3-87c5-56598d9a69c0" providerId="ADAL" clId="{756F180B-6D6F-2D4E-8E9D-3221ECB76D08}" dt="2023-05-29T11:27:54.395" v="45" actId="21"/>
          <ac:picMkLst>
            <pc:docMk/>
            <pc:sldMk cId="4182215474" sldId="320"/>
            <ac:picMk id="19" creationId="{0C0AA0D0-1939-7EDA-E10B-74C8AF4C21A1}"/>
          </ac:picMkLst>
        </pc:picChg>
      </pc:sldChg>
      <pc:sldChg chg="addSp delSp modSp del mod">
        <pc:chgData name="James Cave" userId="4087b8b8-337e-4db3-87c5-56598d9a69c0" providerId="ADAL" clId="{756F180B-6D6F-2D4E-8E9D-3221ECB76D08}" dt="2023-05-29T11:30:33.136" v="99" actId="2696"/>
        <pc:sldMkLst>
          <pc:docMk/>
          <pc:sldMk cId="1190037362" sldId="321"/>
        </pc:sldMkLst>
        <pc:spChg chg="mod">
          <ac:chgData name="James Cave" userId="4087b8b8-337e-4db3-87c5-56598d9a69c0" providerId="ADAL" clId="{756F180B-6D6F-2D4E-8E9D-3221ECB76D08}" dt="2023-05-29T11:29:15.928" v="74" actId="1076"/>
          <ac:spMkLst>
            <pc:docMk/>
            <pc:sldMk cId="1190037362" sldId="321"/>
            <ac:spMk id="20" creationId="{A95565A3-E041-5AA2-1B66-CAB2D007D6CA}"/>
          </ac:spMkLst>
        </pc:spChg>
        <pc:grpChg chg="add del mod">
          <ac:chgData name="James Cave" userId="4087b8b8-337e-4db3-87c5-56598d9a69c0" providerId="ADAL" clId="{756F180B-6D6F-2D4E-8E9D-3221ECB76D08}" dt="2023-05-29T11:29:42.739" v="80" actId="21"/>
          <ac:grpSpMkLst>
            <pc:docMk/>
            <pc:sldMk cId="1190037362" sldId="321"/>
            <ac:grpSpMk id="2" creationId="{CE9D3CB7-34B4-D1AC-8C2A-914F87D41BD7}"/>
          </ac:grpSpMkLst>
        </pc:grpChg>
        <pc:grpChg chg="del">
          <ac:chgData name="James Cave" userId="4087b8b8-337e-4db3-87c5-56598d9a69c0" providerId="ADAL" clId="{756F180B-6D6F-2D4E-8E9D-3221ECB76D08}" dt="2023-05-29T11:29:36.332" v="77" actId="165"/>
          <ac:grpSpMkLst>
            <pc:docMk/>
            <pc:sldMk cId="1190037362" sldId="321"/>
            <ac:grpSpMk id="7" creationId="{C3DAFEB7-777B-816E-6B54-DA41E706765C}"/>
          </ac:grpSpMkLst>
        </pc:grpChg>
        <pc:grpChg chg="topLvl">
          <ac:chgData name="James Cave" userId="4087b8b8-337e-4db3-87c5-56598d9a69c0" providerId="ADAL" clId="{756F180B-6D6F-2D4E-8E9D-3221ECB76D08}" dt="2023-05-29T11:29:36.332" v="77" actId="165"/>
          <ac:grpSpMkLst>
            <pc:docMk/>
            <pc:sldMk cId="1190037362" sldId="321"/>
            <ac:grpSpMk id="9" creationId="{AF549790-CCC7-3B5A-2904-E50E0FACFF89}"/>
          </ac:grpSpMkLst>
        </pc:grpChg>
        <pc:grpChg chg="topLvl">
          <ac:chgData name="James Cave" userId="4087b8b8-337e-4db3-87c5-56598d9a69c0" providerId="ADAL" clId="{756F180B-6D6F-2D4E-8E9D-3221ECB76D08}" dt="2023-05-29T11:29:36.332" v="77" actId="165"/>
          <ac:grpSpMkLst>
            <pc:docMk/>
            <pc:sldMk cId="1190037362" sldId="321"/>
            <ac:grpSpMk id="10" creationId="{8529C986-4D76-DC18-5CB6-EF27F0CC47DF}"/>
          </ac:grpSpMkLst>
        </pc:grpChg>
        <pc:grpChg chg="topLvl">
          <ac:chgData name="James Cave" userId="4087b8b8-337e-4db3-87c5-56598d9a69c0" providerId="ADAL" clId="{756F180B-6D6F-2D4E-8E9D-3221ECB76D08}" dt="2023-05-29T11:29:36.332" v="77" actId="165"/>
          <ac:grpSpMkLst>
            <pc:docMk/>
            <pc:sldMk cId="1190037362" sldId="321"/>
            <ac:grpSpMk id="12" creationId="{2F8EBE7D-6C1E-D303-7254-C16EA910C7E1}"/>
          </ac:grpSpMkLst>
        </pc:grpChg>
        <pc:picChg chg="topLvl">
          <ac:chgData name="James Cave" userId="4087b8b8-337e-4db3-87c5-56598d9a69c0" providerId="ADAL" clId="{756F180B-6D6F-2D4E-8E9D-3221ECB76D08}" dt="2023-05-29T11:29:36.332" v="77" actId="165"/>
          <ac:picMkLst>
            <pc:docMk/>
            <pc:sldMk cId="1190037362" sldId="321"/>
            <ac:picMk id="13" creationId="{362E482C-C7E9-902C-44F6-E7E07B5C4B12}"/>
          </ac:picMkLst>
        </pc:picChg>
        <pc:picChg chg="topLvl">
          <ac:chgData name="James Cave" userId="4087b8b8-337e-4db3-87c5-56598d9a69c0" providerId="ADAL" clId="{756F180B-6D6F-2D4E-8E9D-3221ECB76D08}" dt="2023-05-29T11:29:36.332" v="77" actId="165"/>
          <ac:picMkLst>
            <pc:docMk/>
            <pc:sldMk cId="1190037362" sldId="321"/>
            <ac:picMk id="14" creationId="{0BE66556-C91B-688C-4E15-B846C5A4B0B3}"/>
          </ac:picMkLst>
        </pc:picChg>
        <pc:picChg chg="del">
          <ac:chgData name="James Cave" userId="4087b8b8-337e-4db3-87c5-56598d9a69c0" providerId="ADAL" clId="{756F180B-6D6F-2D4E-8E9D-3221ECB76D08}" dt="2023-05-29T11:29:17.675" v="76" actId="478"/>
          <ac:picMkLst>
            <pc:docMk/>
            <pc:sldMk cId="1190037362" sldId="321"/>
            <ac:picMk id="22" creationId="{21FE9290-0493-2134-1320-15199EF05EC0}"/>
          </ac:picMkLst>
        </pc:picChg>
        <pc:picChg chg="del">
          <ac:chgData name="James Cave" userId="4087b8b8-337e-4db3-87c5-56598d9a69c0" providerId="ADAL" clId="{756F180B-6D6F-2D4E-8E9D-3221ECB76D08}" dt="2023-05-29T11:29:16.818" v="75" actId="478"/>
          <ac:picMkLst>
            <pc:docMk/>
            <pc:sldMk cId="1190037362" sldId="321"/>
            <ac:picMk id="23" creationId="{86A42410-2838-0F43-A4EC-44F20C1C1454}"/>
          </ac:picMkLst>
        </pc:picChg>
      </pc:sldChg>
      <pc:sldChg chg="addSp delSp modSp del mod">
        <pc:chgData name="James Cave" userId="4087b8b8-337e-4db3-87c5-56598d9a69c0" providerId="ADAL" clId="{756F180B-6D6F-2D4E-8E9D-3221ECB76D08}" dt="2023-05-29T11:31:54.403" v="121" actId="2696"/>
        <pc:sldMkLst>
          <pc:docMk/>
          <pc:sldMk cId="1252641326" sldId="322"/>
        </pc:sldMkLst>
        <pc:spChg chg="del mod">
          <ac:chgData name="James Cave" userId="4087b8b8-337e-4db3-87c5-56598d9a69c0" providerId="ADAL" clId="{756F180B-6D6F-2D4E-8E9D-3221ECB76D08}" dt="2023-05-29T11:31:02.994" v="108" actId="21"/>
          <ac:spMkLst>
            <pc:docMk/>
            <pc:sldMk cId="1252641326" sldId="322"/>
            <ac:spMk id="21" creationId="{9959405F-557F-9F01-2533-4B500DCAA95E}"/>
          </ac:spMkLst>
        </pc:spChg>
        <pc:spChg chg="mod">
          <ac:chgData name="James Cave" userId="4087b8b8-337e-4db3-87c5-56598d9a69c0" providerId="ADAL" clId="{756F180B-6D6F-2D4E-8E9D-3221ECB76D08}" dt="2023-05-29T11:31:26.127" v="113" actId="1076"/>
          <ac:spMkLst>
            <pc:docMk/>
            <pc:sldMk cId="1252641326" sldId="322"/>
            <ac:spMk id="26" creationId="{E033FD20-E7EA-EE4D-AE5F-83861F338097}"/>
          </ac:spMkLst>
        </pc:spChg>
        <pc:spChg chg="mod">
          <ac:chgData name="James Cave" userId="4087b8b8-337e-4db3-87c5-56598d9a69c0" providerId="ADAL" clId="{756F180B-6D6F-2D4E-8E9D-3221ECB76D08}" dt="2023-05-29T11:31:17.268" v="111" actId="1076"/>
          <ac:spMkLst>
            <pc:docMk/>
            <pc:sldMk cId="1252641326" sldId="322"/>
            <ac:spMk id="29" creationId="{685E4221-AE89-F940-BCD4-A0F596991422}"/>
          </ac:spMkLst>
        </pc:spChg>
        <pc:spChg chg="mod">
          <ac:chgData name="James Cave" userId="4087b8b8-337e-4db3-87c5-56598d9a69c0" providerId="ADAL" clId="{756F180B-6D6F-2D4E-8E9D-3221ECB76D08}" dt="2023-05-29T11:31:18.788" v="112" actId="1076"/>
          <ac:spMkLst>
            <pc:docMk/>
            <pc:sldMk cId="1252641326" sldId="322"/>
            <ac:spMk id="31" creationId="{A9712DC6-B56C-E24A-8147-238904BBAC75}"/>
          </ac:spMkLst>
        </pc:spChg>
        <pc:spChg chg="mod">
          <ac:chgData name="James Cave" userId="4087b8b8-337e-4db3-87c5-56598d9a69c0" providerId="ADAL" clId="{756F180B-6D6F-2D4E-8E9D-3221ECB76D08}" dt="2023-05-29T11:31:36.509" v="116" actId="1076"/>
          <ac:spMkLst>
            <pc:docMk/>
            <pc:sldMk cId="1252641326" sldId="322"/>
            <ac:spMk id="33" creationId="{1CDB2F2F-2017-B44C-A23F-AEF7C1EA7B5F}"/>
          </ac:spMkLst>
        </pc:spChg>
        <pc:grpChg chg="add del">
          <ac:chgData name="James Cave" userId="4087b8b8-337e-4db3-87c5-56598d9a69c0" providerId="ADAL" clId="{756F180B-6D6F-2D4E-8E9D-3221ECB76D08}" dt="2023-05-29T11:31:48.484" v="118" actId="21"/>
          <ac:grpSpMkLst>
            <pc:docMk/>
            <pc:sldMk cId="1252641326" sldId="322"/>
            <ac:grpSpMk id="3" creationId="{A9068C7D-45E6-CE44-C349-6A1A4873F9A3}"/>
          </ac:grpSpMkLst>
        </pc:grpChg>
        <pc:picChg chg="add mod">
          <ac:chgData name="James Cave" userId="4087b8b8-337e-4db3-87c5-56598d9a69c0" providerId="ADAL" clId="{756F180B-6D6F-2D4E-8E9D-3221ECB76D08}" dt="2023-05-29T11:30:42.300" v="101"/>
          <ac:picMkLst>
            <pc:docMk/>
            <pc:sldMk cId="1252641326" sldId="322"/>
            <ac:picMk id="2" creationId="{4A538336-5063-E780-C7E6-2FC0B83A5D5B}"/>
          </ac:picMkLst>
        </pc:picChg>
        <pc:picChg chg="del">
          <ac:chgData name="James Cave" userId="4087b8b8-337e-4db3-87c5-56598d9a69c0" providerId="ADAL" clId="{756F180B-6D6F-2D4E-8E9D-3221ECB76D08}" dt="2023-05-29T11:30:39.113" v="100" actId="478"/>
          <ac:picMkLst>
            <pc:docMk/>
            <pc:sldMk cId="1252641326" sldId="322"/>
            <ac:picMk id="34" creationId="{6F506E2D-76AC-B58E-723F-F15C47101B19}"/>
          </ac:picMkLst>
        </pc:picChg>
      </pc:sldChg>
      <pc:sldChg chg="addSp delSp modSp add mod">
        <pc:chgData name="James Cave" userId="4087b8b8-337e-4db3-87c5-56598d9a69c0" providerId="ADAL" clId="{756F180B-6D6F-2D4E-8E9D-3221ECB76D08}" dt="2023-05-26T16:30:31.681" v="38" actId="1076"/>
        <pc:sldMkLst>
          <pc:docMk/>
          <pc:sldMk cId="3575188159" sldId="323"/>
        </pc:sldMkLst>
        <pc:spChg chg="mod">
          <ac:chgData name="James Cave" userId="4087b8b8-337e-4db3-87c5-56598d9a69c0" providerId="ADAL" clId="{756F180B-6D6F-2D4E-8E9D-3221ECB76D08}" dt="2023-05-26T16:29:25.870" v="11" actId="1076"/>
          <ac:spMkLst>
            <pc:docMk/>
            <pc:sldMk cId="3575188159" sldId="323"/>
            <ac:spMk id="9" creationId="{C79DBF4F-18FD-E0EB-4F9E-1C8969B63614}"/>
          </ac:spMkLst>
        </pc:spChg>
        <pc:spChg chg="add mod">
          <ac:chgData name="James Cave" userId="4087b8b8-337e-4db3-87c5-56598d9a69c0" providerId="ADAL" clId="{756F180B-6D6F-2D4E-8E9D-3221ECB76D08}" dt="2023-05-26T16:30:00.968" v="32" actId="1076"/>
          <ac:spMkLst>
            <pc:docMk/>
            <pc:sldMk cId="3575188159" sldId="323"/>
            <ac:spMk id="11" creationId="{8B804C22-5122-5537-C324-783220CD41B1}"/>
          </ac:spMkLst>
        </pc:spChg>
        <pc:spChg chg="mod">
          <ac:chgData name="James Cave" userId="4087b8b8-337e-4db3-87c5-56598d9a69c0" providerId="ADAL" clId="{756F180B-6D6F-2D4E-8E9D-3221ECB76D08}" dt="2023-05-26T16:29:33.698" v="22" actId="20577"/>
          <ac:spMkLst>
            <pc:docMk/>
            <pc:sldMk cId="3575188159" sldId="323"/>
            <ac:spMk id="23" creationId="{0E6EC68F-47B1-0E7F-AA8B-BC6EA1EB8A77}"/>
          </ac:spMkLst>
        </pc:spChg>
        <pc:grpChg chg="del">
          <ac:chgData name="James Cave" userId="4087b8b8-337e-4db3-87c5-56598d9a69c0" providerId="ADAL" clId="{756F180B-6D6F-2D4E-8E9D-3221ECB76D08}" dt="2023-05-26T16:29:43.656" v="23" actId="478"/>
          <ac:grpSpMkLst>
            <pc:docMk/>
            <pc:sldMk cId="3575188159" sldId="323"/>
            <ac:grpSpMk id="2" creationId="{2155A352-97EA-AA50-B7AB-BFCDCA0D91F4}"/>
          </ac:grpSpMkLst>
        </pc:grpChg>
        <pc:picChg chg="add mod">
          <ac:chgData name="James Cave" userId="4087b8b8-337e-4db3-87c5-56598d9a69c0" providerId="ADAL" clId="{756F180B-6D6F-2D4E-8E9D-3221ECB76D08}" dt="2023-05-26T16:30:31.681" v="38" actId="1076"/>
          <ac:picMkLst>
            <pc:docMk/>
            <pc:sldMk cId="3575188159" sldId="323"/>
            <ac:picMk id="12" creationId="{6C8A7DDC-B3D0-CA19-496E-9F4AFFA29328}"/>
          </ac:picMkLst>
        </pc:picChg>
        <pc:picChg chg="add mod">
          <ac:chgData name="James Cave" userId="4087b8b8-337e-4db3-87c5-56598d9a69c0" providerId="ADAL" clId="{756F180B-6D6F-2D4E-8E9D-3221ECB76D08}" dt="2023-05-26T16:30:30.200" v="37" actId="1076"/>
          <ac:picMkLst>
            <pc:docMk/>
            <pc:sldMk cId="3575188159" sldId="323"/>
            <ac:picMk id="16" creationId="{BA95AEB7-86D3-AF1A-9BC6-D7F4122B527B}"/>
          </ac:picMkLst>
        </pc:picChg>
        <pc:picChg chg="add mod">
          <ac:chgData name="James Cave" userId="4087b8b8-337e-4db3-87c5-56598d9a69c0" providerId="ADAL" clId="{756F180B-6D6F-2D4E-8E9D-3221ECB76D08}" dt="2023-05-26T16:30:26.937" v="36" actId="1076"/>
          <ac:picMkLst>
            <pc:docMk/>
            <pc:sldMk cId="3575188159" sldId="323"/>
            <ac:picMk id="19" creationId="{3C1744FC-0DCC-2FC9-1282-11326805E15B}"/>
          </ac:picMkLst>
        </pc:picChg>
      </pc:sldChg>
      <pc:sldChg chg="addSp delSp modSp add del mod">
        <pc:chgData name="James Cave" userId="4087b8b8-337e-4db3-87c5-56598d9a69c0" providerId="ADAL" clId="{756F180B-6D6F-2D4E-8E9D-3221ECB76D08}" dt="2023-05-29T11:29:01.383" v="71" actId="2696"/>
        <pc:sldMkLst>
          <pc:docMk/>
          <pc:sldMk cId="3603188832" sldId="324"/>
        </pc:sldMkLst>
        <pc:spChg chg="add mod">
          <ac:chgData name="James Cave" userId="4087b8b8-337e-4db3-87c5-56598d9a69c0" providerId="ADAL" clId="{756F180B-6D6F-2D4E-8E9D-3221ECB76D08}" dt="2023-05-29T11:28:19.520" v="57" actId="1076"/>
          <ac:spMkLst>
            <pc:docMk/>
            <pc:sldMk cId="3603188832" sldId="324"/>
            <ac:spMk id="4" creationId="{B500CBAB-5CB9-89C8-05AA-A82ECDA9B019}"/>
          </ac:spMkLst>
        </pc:spChg>
        <pc:spChg chg="add mod">
          <ac:chgData name="James Cave" userId="4087b8b8-337e-4db3-87c5-56598d9a69c0" providerId="ADAL" clId="{756F180B-6D6F-2D4E-8E9D-3221ECB76D08}" dt="2023-05-29T11:28:35.014" v="64" actId="1076"/>
          <ac:spMkLst>
            <pc:docMk/>
            <pc:sldMk cId="3603188832" sldId="324"/>
            <ac:spMk id="7" creationId="{FF13B6E7-D67F-FC76-F32E-1402126A8EAC}"/>
          </ac:spMkLst>
        </pc:spChg>
        <pc:spChg chg="add mod">
          <ac:chgData name="James Cave" userId="4087b8b8-337e-4db3-87c5-56598d9a69c0" providerId="ADAL" clId="{756F180B-6D6F-2D4E-8E9D-3221ECB76D08}" dt="2023-05-29T11:28:28.092" v="60" actId="1076"/>
          <ac:spMkLst>
            <pc:docMk/>
            <pc:sldMk cId="3603188832" sldId="324"/>
            <ac:spMk id="10" creationId="{4A9F7717-B3F9-D72F-4AB4-BF5A42C7D2A3}"/>
          </ac:spMkLst>
        </pc:spChg>
        <pc:spChg chg="del">
          <ac:chgData name="James Cave" userId="4087b8b8-337e-4db3-87c5-56598d9a69c0" providerId="ADAL" clId="{756F180B-6D6F-2D4E-8E9D-3221ECB76D08}" dt="2023-05-29T11:27:57.170" v="46" actId="478"/>
          <ac:spMkLst>
            <pc:docMk/>
            <pc:sldMk cId="3603188832" sldId="324"/>
            <ac:spMk id="11" creationId="{8B804C22-5122-5537-C324-783220CD41B1}"/>
          </ac:spMkLst>
        </pc:spChg>
        <pc:spChg chg="add mod">
          <ac:chgData name="James Cave" userId="4087b8b8-337e-4db3-87c5-56598d9a69c0" providerId="ADAL" clId="{756F180B-6D6F-2D4E-8E9D-3221ECB76D08}" dt="2023-05-29T11:28:48.197" v="68" actId="14100"/>
          <ac:spMkLst>
            <pc:docMk/>
            <pc:sldMk cId="3603188832" sldId="324"/>
            <ac:spMk id="17" creationId="{2C20FDC6-C7E3-B898-6B76-478CFCC6AAEF}"/>
          </ac:spMkLst>
        </pc:spChg>
        <pc:grpChg chg="add mod">
          <ac:chgData name="James Cave" userId="4087b8b8-337e-4db3-87c5-56598d9a69c0" providerId="ADAL" clId="{756F180B-6D6F-2D4E-8E9D-3221ECB76D08}" dt="2023-05-29T11:28:44.261" v="66" actId="1076"/>
          <ac:grpSpMkLst>
            <pc:docMk/>
            <pc:sldMk cId="3603188832" sldId="324"/>
            <ac:grpSpMk id="18" creationId="{FDC8ABEB-9C61-50A6-D925-4519D1BAF48A}"/>
          </ac:grpSpMkLst>
        </pc:grpChg>
        <pc:picChg chg="add mod">
          <ac:chgData name="James Cave" userId="4087b8b8-337e-4db3-87c5-56598d9a69c0" providerId="ADAL" clId="{756F180B-6D6F-2D4E-8E9D-3221ECB76D08}" dt="2023-05-29T11:28:17.100" v="56" actId="1076"/>
          <ac:picMkLst>
            <pc:docMk/>
            <pc:sldMk cId="3603188832" sldId="324"/>
            <ac:picMk id="2" creationId="{5058A617-A1C2-1778-039B-A7E07D83DA3B}"/>
          </ac:picMkLst>
        </pc:picChg>
        <pc:picChg chg="add mod">
          <ac:chgData name="James Cave" userId="4087b8b8-337e-4db3-87c5-56598d9a69c0" providerId="ADAL" clId="{756F180B-6D6F-2D4E-8E9D-3221ECB76D08}" dt="2023-05-29T11:28:06.598" v="51" actId="1076"/>
          <ac:picMkLst>
            <pc:docMk/>
            <pc:sldMk cId="3603188832" sldId="324"/>
            <ac:picMk id="6" creationId="{A13ED24D-94FA-D835-561D-A7BAA7384E8F}"/>
          </ac:picMkLst>
        </pc:picChg>
        <pc:picChg chg="add mod">
          <ac:chgData name="James Cave" userId="4087b8b8-337e-4db3-87c5-56598d9a69c0" providerId="ADAL" clId="{756F180B-6D6F-2D4E-8E9D-3221ECB76D08}" dt="2023-05-29T11:28:06.598" v="51" actId="1076"/>
          <ac:picMkLst>
            <pc:docMk/>
            <pc:sldMk cId="3603188832" sldId="324"/>
            <ac:picMk id="8" creationId="{26EC540E-6D53-05B9-C45C-7A81B4A481F2}"/>
          </ac:picMkLst>
        </pc:picChg>
        <pc:picChg chg="del">
          <ac:chgData name="James Cave" userId="4087b8b8-337e-4db3-87c5-56598d9a69c0" providerId="ADAL" clId="{756F180B-6D6F-2D4E-8E9D-3221ECB76D08}" dt="2023-05-29T11:27:57.649" v="47" actId="478"/>
          <ac:picMkLst>
            <pc:docMk/>
            <pc:sldMk cId="3603188832" sldId="324"/>
            <ac:picMk id="12" creationId="{6C8A7DDC-B3D0-CA19-496E-9F4AFFA29328}"/>
          </ac:picMkLst>
        </pc:picChg>
        <pc:picChg chg="add mod">
          <ac:chgData name="James Cave" userId="4087b8b8-337e-4db3-87c5-56598d9a69c0" providerId="ADAL" clId="{756F180B-6D6F-2D4E-8E9D-3221ECB76D08}" dt="2023-05-29T11:28:06.598" v="51" actId="1076"/>
          <ac:picMkLst>
            <pc:docMk/>
            <pc:sldMk cId="3603188832" sldId="324"/>
            <ac:picMk id="13" creationId="{A1F7D7DD-9EEB-7035-66BC-D9ED1D1B9203}"/>
          </ac:picMkLst>
        </pc:picChg>
        <pc:picChg chg="add mod">
          <ac:chgData name="James Cave" userId="4087b8b8-337e-4db3-87c5-56598d9a69c0" providerId="ADAL" clId="{756F180B-6D6F-2D4E-8E9D-3221ECB76D08}" dt="2023-05-29T11:28:06.598" v="51" actId="1076"/>
          <ac:picMkLst>
            <pc:docMk/>
            <pc:sldMk cId="3603188832" sldId="324"/>
            <ac:picMk id="15" creationId="{777F8096-13F1-AE92-8FC0-F1444CA4CE20}"/>
          </ac:picMkLst>
        </pc:picChg>
        <pc:picChg chg="del">
          <ac:chgData name="James Cave" userId="4087b8b8-337e-4db3-87c5-56598d9a69c0" providerId="ADAL" clId="{756F180B-6D6F-2D4E-8E9D-3221ECB76D08}" dt="2023-05-29T11:27:58.066" v="48" actId="478"/>
          <ac:picMkLst>
            <pc:docMk/>
            <pc:sldMk cId="3603188832" sldId="324"/>
            <ac:picMk id="16" creationId="{BA95AEB7-86D3-AF1A-9BC6-D7F4122B527B}"/>
          </ac:picMkLst>
        </pc:picChg>
        <pc:picChg chg="del">
          <ac:chgData name="James Cave" userId="4087b8b8-337e-4db3-87c5-56598d9a69c0" providerId="ADAL" clId="{756F180B-6D6F-2D4E-8E9D-3221ECB76D08}" dt="2023-05-29T11:27:58.489" v="49" actId="478"/>
          <ac:picMkLst>
            <pc:docMk/>
            <pc:sldMk cId="3603188832" sldId="324"/>
            <ac:picMk id="19" creationId="{3C1744FC-0DCC-2FC9-1282-11326805E15B}"/>
          </ac:picMkLst>
        </pc:picChg>
      </pc:sldChg>
      <pc:sldChg chg="addSp delSp modSp add mod">
        <pc:chgData name="James Cave" userId="4087b8b8-337e-4db3-87c5-56598d9a69c0" providerId="ADAL" clId="{756F180B-6D6F-2D4E-8E9D-3221ECB76D08}" dt="2023-05-29T11:30:24.087" v="97" actId="255"/>
        <pc:sldMkLst>
          <pc:docMk/>
          <pc:sldMk cId="2546274903" sldId="325"/>
        </pc:sldMkLst>
        <pc:spChg chg="del">
          <ac:chgData name="James Cave" userId="4087b8b8-337e-4db3-87c5-56598d9a69c0" providerId="ADAL" clId="{756F180B-6D6F-2D4E-8E9D-3221ECB76D08}" dt="2023-05-29T11:29:45.438" v="82" actId="478"/>
          <ac:spMkLst>
            <pc:docMk/>
            <pc:sldMk cId="2546274903" sldId="325"/>
            <ac:spMk id="17" creationId="{2C20FDC6-C7E3-B898-6B76-478CFCC6AAEF}"/>
          </ac:spMkLst>
        </pc:spChg>
        <pc:spChg chg="mod">
          <ac:chgData name="James Cave" userId="4087b8b8-337e-4db3-87c5-56598d9a69c0" providerId="ADAL" clId="{756F180B-6D6F-2D4E-8E9D-3221ECB76D08}" dt="2023-05-29T11:30:07.583" v="93" actId="1076"/>
          <ac:spMkLst>
            <pc:docMk/>
            <pc:sldMk cId="2546274903" sldId="325"/>
            <ac:spMk id="24" creationId="{AD993F0E-51DA-A8D9-5E33-9B532055E594}"/>
          </ac:spMkLst>
        </pc:spChg>
        <pc:spChg chg="mod">
          <ac:chgData name="James Cave" userId="4087b8b8-337e-4db3-87c5-56598d9a69c0" providerId="ADAL" clId="{756F180B-6D6F-2D4E-8E9D-3221ECB76D08}" dt="2023-05-29T11:30:24.087" v="97" actId="255"/>
          <ac:spMkLst>
            <pc:docMk/>
            <pc:sldMk cId="2546274903" sldId="325"/>
            <ac:spMk id="26" creationId="{A96CB3EC-E56F-12EB-7044-D6401639E396}"/>
          </ac:spMkLst>
        </pc:spChg>
        <pc:spChg chg="mod">
          <ac:chgData name="James Cave" userId="4087b8b8-337e-4db3-87c5-56598d9a69c0" providerId="ADAL" clId="{756F180B-6D6F-2D4E-8E9D-3221ECB76D08}" dt="2023-05-29T11:30:11.632" v="94" actId="255"/>
          <ac:spMkLst>
            <pc:docMk/>
            <pc:sldMk cId="2546274903" sldId="325"/>
            <ac:spMk id="28" creationId="{0DBD9BCE-1657-0766-D62D-068F44A01646}"/>
          </ac:spMkLst>
        </pc:spChg>
        <pc:spChg chg="add mod">
          <ac:chgData name="James Cave" userId="4087b8b8-337e-4db3-87c5-56598d9a69c0" providerId="ADAL" clId="{756F180B-6D6F-2D4E-8E9D-3221ECB76D08}" dt="2023-05-29T11:29:55.858" v="85"/>
          <ac:spMkLst>
            <pc:docMk/>
            <pc:sldMk cId="2546274903" sldId="325"/>
            <ac:spMk id="29" creationId="{1A6F8503-5CE3-288C-3DF5-8D0F587FC0F6}"/>
          </ac:spMkLst>
        </pc:spChg>
        <pc:grpChg chg="add mod">
          <ac:chgData name="James Cave" userId="4087b8b8-337e-4db3-87c5-56598d9a69c0" providerId="ADAL" clId="{756F180B-6D6F-2D4E-8E9D-3221ECB76D08}" dt="2023-05-29T11:30:00.424" v="88" actId="1076"/>
          <ac:grpSpMkLst>
            <pc:docMk/>
            <pc:sldMk cId="2546274903" sldId="325"/>
            <ac:grpSpMk id="11" creationId="{3253A60C-2896-373E-02F3-1FB066D72F6D}"/>
          </ac:grpSpMkLst>
        </pc:grpChg>
        <pc:grpChg chg="mod">
          <ac:chgData name="James Cave" userId="4087b8b8-337e-4db3-87c5-56598d9a69c0" providerId="ADAL" clId="{756F180B-6D6F-2D4E-8E9D-3221ECB76D08}" dt="2023-05-29T11:29:43.747" v="81"/>
          <ac:grpSpMkLst>
            <pc:docMk/>
            <pc:sldMk cId="2546274903" sldId="325"/>
            <ac:grpSpMk id="12" creationId="{28007CCA-1632-E79B-4FD8-FC80352FB232}"/>
          </ac:grpSpMkLst>
        </pc:grpChg>
        <pc:grpChg chg="mod">
          <ac:chgData name="James Cave" userId="4087b8b8-337e-4db3-87c5-56598d9a69c0" providerId="ADAL" clId="{756F180B-6D6F-2D4E-8E9D-3221ECB76D08}" dt="2023-05-29T11:29:43.747" v="81"/>
          <ac:grpSpMkLst>
            <pc:docMk/>
            <pc:sldMk cId="2546274903" sldId="325"/>
            <ac:grpSpMk id="16" creationId="{398894D2-17CA-7255-13C6-40DCAC55B77E}"/>
          </ac:grpSpMkLst>
        </pc:grpChg>
        <pc:grpChg chg="del">
          <ac:chgData name="James Cave" userId="4087b8b8-337e-4db3-87c5-56598d9a69c0" providerId="ADAL" clId="{756F180B-6D6F-2D4E-8E9D-3221ECB76D08}" dt="2023-05-29T11:29:06.800" v="73" actId="478"/>
          <ac:grpSpMkLst>
            <pc:docMk/>
            <pc:sldMk cId="2546274903" sldId="325"/>
            <ac:grpSpMk id="18" creationId="{FDC8ABEB-9C61-50A6-D925-4519D1BAF48A}"/>
          </ac:grpSpMkLst>
        </pc:grpChg>
        <pc:grpChg chg="mod">
          <ac:chgData name="James Cave" userId="4087b8b8-337e-4db3-87c5-56598d9a69c0" providerId="ADAL" clId="{756F180B-6D6F-2D4E-8E9D-3221ECB76D08}" dt="2023-05-29T11:29:43.747" v="81"/>
          <ac:grpSpMkLst>
            <pc:docMk/>
            <pc:sldMk cId="2546274903" sldId="325"/>
            <ac:grpSpMk id="19" creationId="{4B89950B-1B8B-15D1-F1EC-3D796E03D47C}"/>
          </ac:grpSpMkLst>
        </pc:grpChg>
        <pc:picChg chg="mod">
          <ac:chgData name="James Cave" userId="4087b8b8-337e-4db3-87c5-56598d9a69c0" providerId="ADAL" clId="{756F180B-6D6F-2D4E-8E9D-3221ECB76D08}" dt="2023-05-29T11:29:43.747" v="81"/>
          <ac:picMkLst>
            <pc:docMk/>
            <pc:sldMk cId="2546274903" sldId="325"/>
            <ac:picMk id="20" creationId="{255C4800-2C3A-D603-F930-57B913072BCD}"/>
          </ac:picMkLst>
        </pc:picChg>
        <pc:picChg chg="mod">
          <ac:chgData name="James Cave" userId="4087b8b8-337e-4db3-87c5-56598d9a69c0" providerId="ADAL" clId="{756F180B-6D6F-2D4E-8E9D-3221ECB76D08}" dt="2023-05-29T11:29:58.127" v="87" actId="1076"/>
          <ac:picMkLst>
            <pc:docMk/>
            <pc:sldMk cId="2546274903" sldId="325"/>
            <ac:picMk id="21" creationId="{7050FAE1-C675-A3A7-142C-C966FEC48CCB}"/>
          </ac:picMkLst>
        </pc:picChg>
        <pc:picChg chg="mod">
          <ac:chgData name="James Cave" userId="4087b8b8-337e-4db3-87c5-56598d9a69c0" providerId="ADAL" clId="{756F180B-6D6F-2D4E-8E9D-3221ECB76D08}" dt="2023-05-29T11:29:43.747" v="81"/>
          <ac:picMkLst>
            <pc:docMk/>
            <pc:sldMk cId="2546274903" sldId="325"/>
            <ac:picMk id="22" creationId="{10C887AD-7FB0-29CF-B795-1354B1B81208}"/>
          </ac:picMkLst>
        </pc:picChg>
        <pc:picChg chg="mod">
          <ac:chgData name="James Cave" userId="4087b8b8-337e-4db3-87c5-56598d9a69c0" providerId="ADAL" clId="{756F180B-6D6F-2D4E-8E9D-3221ECB76D08}" dt="2023-05-29T11:29:43.747" v="81"/>
          <ac:picMkLst>
            <pc:docMk/>
            <pc:sldMk cId="2546274903" sldId="325"/>
            <ac:picMk id="25" creationId="{E54F05B4-631D-52A8-770B-2CF5B4337CBE}"/>
          </ac:picMkLst>
        </pc:picChg>
        <pc:picChg chg="mod">
          <ac:chgData name="James Cave" userId="4087b8b8-337e-4db3-87c5-56598d9a69c0" providerId="ADAL" clId="{756F180B-6D6F-2D4E-8E9D-3221ECB76D08}" dt="2023-05-29T11:29:43.747" v="81"/>
          <ac:picMkLst>
            <pc:docMk/>
            <pc:sldMk cId="2546274903" sldId="325"/>
            <ac:picMk id="27" creationId="{DCD9E01D-56B2-4A43-90F7-BBD38CB9673D}"/>
          </ac:picMkLst>
        </pc:picChg>
      </pc:sldChg>
      <pc:sldChg chg="add del">
        <pc:chgData name="James Cave" userId="4087b8b8-337e-4db3-87c5-56598d9a69c0" providerId="ADAL" clId="{756F180B-6D6F-2D4E-8E9D-3221ECB76D08}" dt="2023-05-29T11:30:33.136" v="99" actId="2696"/>
        <pc:sldMkLst>
          <pc:docMk/>
          <pc:sldMk cId="288642592" sldId="326"/>
        </pc:sldMkLst>
      </pc:sldChg>
      <pc:sldChg chg="addSp delSp modSp add mod">
        <pc:chgData name="James Cave" userId="4087b8b8-337e-4db3-87c5-56598d9a69c0" providerId="ADAL" clId="{756F180B-6D6F-2D4E-8E9D-3221ECB76D08}" dt="2023-05-29T11:31:51.940" v="120" actId="1076"/>
        <pc:sldMkLst>
          <pc:docMk/>
          <pc:sldMk cId="560355822" sldId="326"/>
        </pc:sldMkLst>
        <pc:spChg chg="add mod">
          <ac:chgData name="James Cave" userId="4087b8b8-337e-4db3-87c5-56598d9a69c0" providerId="ADAL" clId="{756F180B-6D6F-2D4E-8E9D-3221ECB76D08}" dt="2023-05-29T11:31:03.532" v="109"/>
          <ac:spMkLst>
            <pc:docMk/>
            <pc:sldMk cId="560355822" sldId="326"/>
            <ac:spMk id="2" creationId="{81364764-DAF6-8BD3-61E7-0D7F76DAFA35}"/>
          </ac:spMkLst>
        </pc:spChg>
        <pc:spChg chg="mod">
          <ac:chgData name="James Cave" userId="4087b8b8-337e-4db3-87c5-56598d9a69c0" providerId="ADAL" clId="{756F180B-6D6F-2D4E-8E9D-3221ECB76D08}" dt="2023-05-29T11:31:49.297" v="119"/>
          <ac:spMkLst>
            <pc:docMk/>
            <pc:sldMk cId="560355822" sldId="326"/>
            <ac:spMk id="8" creationId="{3EFC32A7-5C73-7AD3-E49C-05BC7EE9C553}"/>
          </ac:spMkLst>
        </pc:spChg>
        <pc:spChg chg="mod">
          <ac:chgData name="James Cave" userId="4087b8b8-337e-4db3-87c5-56598d9a69c0" providerId="ADAL" clId="{756F180B-6D6F-2D4E-8E9D-3221ECB76D08}" dt="2023-05-29T11:31:49.297" v="119"/>
          <ac:spMkLst>
            <pc:docMk/>
            <pc:sldMk cId="560355822" sldId="326"/>
            <ac:spMk id="10" creationId="{A2414C60-9EBF-503F-189E-560C0039B01C}"/>
          </ac:spMkLst>
        </pc:spChg>
        <pc:spChg chg="mod">
          <ac:chgData name="James Cave" userId="4087b8b8-337e-4db3-87c5-56598d9a69c0" providerId="ADAL" clId="{756F180B-6D6F-2D4E-8E9D-3221ECB76D08}" dt="2023-05-29T11:31:49.297" v="119"/>
          <ac:spMkLst>
            <pc:docMk/>
            <pc:sldMk cId="560355822" sldId="326"/>
            <ac:spMk id="15" creationId="{FFE23E9E-6612-63A6-1E5D-6C1BD2B574CF}"/>
          </ac:spMkLst>
        </pc:spChg>
        <pc:spChg chg="mod">
          <ac:chgData name="James Cave" userId="4087b8b8-337e-4db3-87c5-56598d9a69c0" providerId="ADAL" clId="{756F180B-6D6F-2D4E-8E9D-3221ECB76D08}" dt="2023-05-29T11:31:49.297" v="119"/>
          <ac:spMkLst>
            <pc:docMk/>
            <pc:sldMk cId="560355822" sldId="326"/>
            <ac:spMk id="18" creationId="{5B35897C-DEF2-647A-9E18-1404C73BC4CC}"/>
          </ac:spMkLst>
        </pc:spChg>
        <pc:spChg chg="del mod">
          <ac:chgData name="James Cave" userId="4087b8b8-337e-4db3-87c5-56598d9a69c0" providerId="ADAL" clId="{756F180B-6D6F-2D4E-8E9D-3221ECB76D08}" dt="2023-05-29T11:30:55.612" v="107" actId="478"/>
          <ac:spMkLst>
            <pc:docMk/>
            <pc:sldMk cId="560355822" sldId="326"/>
            <ac:spMk id="29" creationId="{1A6F8503-5CE3-288C-3DF5-8D0F587FC0F6}"/>
          </ac:spMkLst>
        </pc:spChg>
        <pc:spChg chg="mod">
          <ac:chgData name="James Cave" userId="4087b8b8-337e-4db3-87c5-56598d9a69c0" providerId="ADAL" clId="{756F180B-6D6F-2D4E-8E9D-3221ECB76D08}" dt="2023-05-29T11:31:49.297" v="119"/>
          <ac:spMkLst>
            <pc:docMk/>
            <pc:sldMk cId="560355822" sldId="326"/>
            <ac:spMk id="31" creationId="{72952B68-4FFE-63E2-95A0-6286EE65087A}"/>
          </ac:spMkLst>
        </pc:spChg>
        <pc:spChg chg="mod">
          <ac:chgData name="James Cave" userId="4087b8b8-337e-4db3-87c5-56598d9a69c0" providerId="ADAL" clId="{756F180B-6D6F-2D4E-8E9D-3221ECB76D08}" dt="2023-05-29T11:31:49.297" v="119"/>
          <ac:spMkLst>
            <pc:docMk/>
            <pc:sldMk cId="560355822" sldId="326"/>
            <ac:spMk id="33" creationId="{264B2B4B-701A-A71F-F313-820677668EF1}"/>
          </ac:spMkLst>
        </pc:spChg>
        <pc:grpChg chg="add mod">
          <ac:chgData name="James Cave" userId="4087b8b8-337e-4db3-87c5-56598d9a69c0" providerId="ADAL" clId="{756F180B-6D6F-2D4E-8E9D-3221ECB76D08}" dt="2023-05-29T11:31:51.940" v="120" actId="1076"/>
          <ac:grpSpMkLst>
            <pc:docMk/>
            <pc:sldMk cId="560355822" sldId="326"/>
            <ac:grpSpMk id="4" creationId="{BBAAAEF2-3E32-9957-9FE3-FF03E1521534}"/>
          </ac:grpSpMkLst>
        </pc:grpChg>
        <pc:grpChg chg="del">
          <ac:chgData name="James Cave" userId="4087b8b8-337e-4db3-87c5-56598d9a69c0" providerId="ADAL" clId="{756F180B-6D6F-2D4E-8E9D-3221ECB76D08}" dt="2023-05-29T11:30:54.166" v="105" actId="478"/>
          <ac:grpSpMkLst>
            <pc:docMk/>
            <pc:sldMk cId="560355822" sldId="326"/>
            <ac:grpSpMk id="11" creationId="{3253A60C-2896-373E-02F3-1FB066D72F6D}"/>
          </ac:grpSpMkLst>
        </pc:grpChg>
        <pc:grpChg chg="del">
          <ac:chgData name="James Cave" userId="4087b8b8-337e-4db3-87c5-56598d9a69c0" providerId="ADAL" clId="{756F180B-6D6F-2D4E-8E9D-3221ECB76D08}" dt="2023-05-29T11:30:53.359" v="104" actId="478"/>
          <ac:grpSpMkLst>
            <pc:docMk/>
            <pc:sldMk cId="560355822" sldId="326"/>
            <ac:grpSpMk id="19" creationId="{4B89950B-1B8B-15D1-F1EC-3D796E03D47C}"/>
          </ac:grpSpMkLst>
        </pc:grpChg>
        <pc:picChg chg="mod">
          <ac:chgData name="James Cave" userId="4087b8b8-337e-4db3-87c5-56598d9a69c0" providerId="ADAL" clId="{756F180B-6D6F-2D4E-8E9D-3221ECB76D08}" dt="2023-05-29T11:31:49.297" v="119"/>
          <ac:picMkLst>
            <pc:docMk/>
            <pc:sldMk cId="560355822" sldId="326"/>
            <ac:picMk id="6" creationId="{C6E0C485-6B30-DBAC-82CE-92E2CEC89AFC}"/>
          </ac:picMkLst>
        </pc:picChg>
        <pc:picChg chg="mod">
          <ac:chgData name="James Cave" userId="4087b8b8-337e-4db3-87c5-56598d9a69c0" providerId="ADAL" clId="{756F180B-6D6F-2D4E-8E9D-3221ECB76D08}" dt="2023-05-29T11:31:49.297" v="119"/>
          <ac:picMkLst>
            <pc:docMk/>
            <pc:sldMk cId="560355822" sldId="326"/>
            <ac:picMk id="7" creationId="{BFFC0DB6-9F7E-7666-97F1-DF6567165E51}"/>
          </ac:picMkLst>
        </pc:picChg>
        <pc:picChg chg="mod">
          <ac:chgData name="James Cave" userId="4087b8b8-337e-4db3-87c5-56598d9a69c0" providerId="ADAL" clId="{756F180B-6D6F-2D4E-8E9D-3221ECB76D08}" dt="2023-05-29T11:31:49.297" v="119"/>
          <ac:picMkLst>
            <pc:docMk/>
            <pc:sldMk cId="560355822" sldId="326"/>
            <ac:picMk id="13" creationId="{F343D792-AA5D-6962-7D9C-C031FBE21571}"/>
          </ac:picMkLst>
        </pc:picChg>
        <pc:picChg chg="mod">
          <ac:chgData name="James Cave" userId="4087b8b8-337e-4db3-87c5-56598d9a69c0" providerId="ADAL" clId="{756F180B-6D6F-2D4E-8E9D-3221ECB76D08}" dt="2023-05-29T11:31:49.297" v="119"/>
          <ac:picMkLst>
            <pc:docMk/>
            <pc:sldMk cId="560355822" sldId="326"/>
            <ac:picMk id="17" creationId="{36D62558-4CF7-AAED-3152-E456164D8581}"/>
          </ac:picMkLst>
        </pc:picChg>
        <pc:picChg chg="del">
          <ac:chgData name="James Cave" userId="4087b8b8-337e-4db3-87c5-56598d9a69c0" providerId="ADAL" clId="{756F180B-6D6F-2D4E-8E9D-3221ECB76D08}" dt="2023-05-29T11:30:53.359" v="104" actId="478"/>
          <ac:picMkLst>
            <pc:docMk/>
            <pc:sldMk cId="560355822" sldId="326"/>
            <ac:picMk id="22" creationId="{10C887AD-7FB0-29CF-B795-1354B1B81208}"/>
          </ac:picMkLst>
        </pc:picChg>
        <pc:picChg chg="mod">
          <ac:chgData name="James Cave" userId="4087b8b8-337e-4db3-87c5-56598d9a69c0" providerId="ADAL" clId="{756F180B-6D6F-2D4E-8E9D-3221ECB76D08}" dt="2023-05-29T11:31:49.297" v="119"/>
          <ac:picMkLst>
            <pc:docMk/>
            <pc:sldMk cId="560355822" sldId="326"/>
            <ac:picMk id="30" creationId="{CA46CC76-6B45-D128-B3BF-A94DD2FF9225}"/>
          </ac:picMkLst>
        </pc:picChg>
        <pc:picChg chg="mod">
          <ac:chgData name="James Cave" userId="4087b8b8-337e-4db3-87c5-56598d9a69c0" providerId="ADAL" clId="{756F180B-6D6F-2D4E-8E9D-3221ECB76D08}" dt="2023-05-29T11:31:49.297" v="119"/>
          <ac:picMkLst>
            <pc:docMk/>
            <pc:sldMk cId="560355822" sldId="326"/>
            <ac:picMk id="32" creationId="{8CD48D74-4335-A5A3-F27C-B0EA2072A092}"/>
          </ac:picMkLst>
        </pc:picChg>
      </pc:sldChg>
      <pc:sldChg chg="addSp modSp add mod">
        <pc:chgData name="James Cave" userId="4087b8b8-337e-4db3-87c5-56598d9a69c0" providerId="ADAL" clId="{756F180B-6D6F-2D4E-8E9D-3221ECB76D08}" dt="2023-05-29T11:32:51.269" v="126" actId="1076"/>
        <pc:sldMkLst>
          <pc:docMk/>
          <pc:sldMk cId="2702946571" sldId="327"/>
        </pc:sldMkLst>
        <pc:spChg chg="mod">
          <ac:chgData name="James Cave" userId="4087b8b8-337e-4db3-87c5-56598d9a69c0" providerId="ADAL" clId="{756F180B-6D6F-2D4E-8E9D-3221ECB76D08}" dt="2023-05-29T11:32:28.592" v="123" actId="20577"/>
          <ac:spMkLst>
            <pc:docMk/>
            <pc:sldMk cId="2702946571" sldId="327"/>
            <ac:spMk id="11" creationId="{643DFB7D-ECFE-F763-82C7-F288BCD04735}"/>
          </ac:spMkLst>
        </pc:spChg>
        <pc:spChg chg="mod">
          <ac:chgData name="James Cave" userId="4087b8b8-337e-4db3-87c5-56598d9a69c0" providerId="ADAL" clId="{756F180B-6D6F-2D4E-8E9D-3221ECB76D08}" dt="2023-05-29T11:32:31.966" v="124" actId="1076"/>
          <ac:spMkLst>
            <pc:docMk/>
            <pc:sldMk cId="2702946571" sldId="327"/>
            <ac:spMk id="12" creationId="{9159BB02-611A-7A05-651F-BB1EE7AE5745}"/>
          </ac:spMkLst>
        </pc:spChg>
        <pc:grpChg chg="add mod">
          <ac:chgData name="James Cave" userId="4087b8b8-337e-4db3-87c5-56598d9a69c0" providerId="ADAL" clId="{756F180B-6D6F-2D4E-8E9D-3221ECB76D08}" dt="2023-05-29T11:32:51.269" v="126" actId="1076"/>
          <ac:grpSpMkLst>
            <pc:docMk/>
            <pc:sldMk cId="2702946571" sldId="327"/>
            <ac:grpSpMk id="8" creationId="{EA0BEF31-AD20-9C6F-006B-EB469BEFEEF6}"/>
          </ac:grpSpMkLst>
        </pc:grpChg>
      </pc:sldChg>
      <pc:sldChg chg="add">
        <pc:chgData name="James Cave" userId="4087b8b8-337e-4db3-87c5-56598d9a69c0" providerId="ADAL" clId="{756F180B-6D6F-2D4E-8E9D-3221ECB76D08}" dt="2023-05-29T11:33:05.973" v="129"/>
        <pc:sldMkLst>
          <pc:docMk/>
          <pc:sldMk cId="2462682756" sldId="32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8BA74-0CB4-CE4C-ADFF-A60480D93DF4}" type="datetimeFigureOut">
              <a:rPr lang="en-US" smtClean="0"/>
              <a:t>5/29/23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DBF2C-C93A-FD4E-BA14-EA660F09F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5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44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22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3.png"/><Relationship Id="rId7" Type="http://schemas.openxmlformats.org/officeDocument/2006/relationships/image" Target="../media/image1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4.png"/><Relationship Id="rId9" Type="http://schemas.openxmlformats.org/officeDocument/2006/relationships/image" Target="../media/image1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clay pot&#10;&#10;Description automatically generated with medium confidence">
            <a:extLst>
              <a:ext uri="{FF2B5EF4-FFF2-40B4-BE49-F238E27FC236}">
                <a16:creationId xmlns:a16="http://schemas.microsoft.com/office/drawing/2014/main" id="{9FFBBC16-FF2A-E851-0F12-34976CCBD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6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846336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six</a:t>
            </a: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E6EC68F-47B1-0E7F-AA8B-BC6EA1EB8A77}"/>
              </a:ext>
            </a:extLst>
          </p:cNvPr>
          <p:cNvSpPr txBox="1"/>
          <p:nvPr/>
        </p:nvSpPr>
        <p:spPr>
          <a:xfrm>
            <a:off x="293929" y="1471821"/>
            <a:ext cx="86332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 Regular" pitchFamily="2" charset="-79"/>
              </a:rPr>
              <a:t>Evaluation </a:t>
            </a:r>
            <a:endParaRPr lang="en-GB" sz="2600" b="1" dirty="0">
              <a:solidFill>
                <a:srgbClr val="7373B6"/>
              </a:solidFill>
              <a:latin typeface="Colby StBlk" pitchFamily="2" charset="77"/>
              <a:ea typeface="Colby StBlk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804C22-5122-5537-C324-783220CD41B1}"/>
              </a:ext>
            </a:extLst>
          </p:cNvPr>
          <p:cNvSpPr txBox="1"/>
          <p:nvPr/>
        </p:nvSpPr>
        <p:spPr>
          <a:xfrm>
            <a:off x="953814" y="2299433"/>
            <a:ext cx="5312906" cy="398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3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Use the questions to encourage discussion about the project and a sense of achievement in its completion.</a:t>
            </a:r>
          </a:p>
          <a:p>
            <a:endParaRPr lang="en-GB" sz="2300" dirty="0">
              <a:solidFill>
                <a:srgbClr val="A1CA5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r>
              <a:rPr lang="en-GB" sz="23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Discuss how the story of the</a:t>
            </a:r>
            <a:br>
              <a:rPr lang="en-GB" sz="23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</a:br>
            <a:r>
              <a:rPr lang="en-GB" sz="23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project could be portrayed. </a:t>
            </a:r>
          </a:p>
          <a:p>
            <a:endParaRPr lang="en-GB" sz="2300" dirty="0">
              <a:solidFill>
                <a:srgbClr val="A1CA5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r>
              <a:rPr lang="en-GB" sz="23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Encourage the students to be</a:t>
            </a:r>
          </a:p>
          <a:p>
            <a:r>
              <a:rPr lang="en-GB" sz="23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creative and make use of different media.</a:t>
            </a:r>
          </a:p>
        </p:txBody>
      </p:sp>
      <p:pic>
        <p:nvPicPr>
          <p:cNvPr id="12" name="Picture 11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6C8A7DDC-B3D0-CA19-496E-9F4AFFA293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515" y="2630942"/>
            <a:ext cx="507233" cy="687815"/>
          </a:xfrm>
          <a:prstGeom prst="rect">
            <a:avLst/>
          </a:prstGeom>
        </p:spPr>
      </p:pic>
      <p:pic>
        <p:nvPicPr>
          <p:cNvPr id="16" name="Picture 15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BA95AEB7-86D3-AF1A-9BC6-D7F4122B52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315" y="4100069"/>
            <a:ext cx="507233" cy="687815"/>
          </a:xfrm>
          <a:prstGeom prst="rect">
            <a:avLst/>
          </a:prstGeom>
        </p:spPr>
      </p:pic>
      <p:pic>
        <p:nvPicPr>
          <p:cNvPr id="19" name="Picture 18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3C1744FC-0DCC-2FC9-1282-11326805E1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929" y="5311080"/>
            <a:ext cx="507233" cy="68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188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846336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six</a:t>
            </a: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E6EC68F-47B1-0E7F-AA8B-BC6EA1EB8A77}"/>
              </a:ext>
            </a:extLst>
          </p:cNvPr>
          <p:cNvSpPr txBox="1"/>
          <p:nvPr/>
        </p:nvSpPr>
        <p:spPr>
          <a:xfrm>
            <a:off x="293929" y="1471821"/>
            <a:ext cx="86332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 Regular" pitchFamily="2" charset="-79"/>
              </a:rPr>
              <a:t>Evaluation </a:t>
            </a:r>
            <a:endParaRPr lang="en-GB" sz="2600" b="1" dirty="0">
              <a:solidFill>
                <a:srgbClr val="7373B6"/>
              </a:solidFill>
              <a:latin typeface="Colby StBlk" pitchFamily="2" charset="77"/>
              <a:ea typeface="Colby StBlk" pitchFamily="2" charset="77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DC8ABEB-9C61-50A6-D925-4519D1BAF48A}"/>
              </a:ext>
            </a:extLst>
          </p:cNvPr>
          <p:cNvGrpSpPr/>
          <p:nvPr/>
        </p:nvGrpSpPr>
        <p:grpSpPr>
          <a:xfrm>
            <a:off x="388882" y="2620304"/>
            <a:ext cx="5469305" cy="4065290"/>
            <a:chOff x="388882" y="2249674"/>
            <a:chExt cx="5469305" cy="4065290"/>
          </a:xfrm>
        </p:grpSpPr>
        <p:pic>
          <p:nvPicPr>
            <p:cNvPr id="2" name="Picture 1" descr="Shape, circle&#10;&#10;Description automatically generated">
              <a:extLst>
                <a:ext uri="{FF2B5EF4-FFF2-40B4-BE49-F238E27FC236}">
                  <a16:creationId xmlns:a16="http://schemas.microsoft.com/office/drawing/2014/main" id="{5058A617-A1C2-1778-039B-A7E07D83DA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25185" y="2770967"/>
              <a:ext cx="3133002" cy="2556529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500CBAB-5CB9-89C8-05AA-A82ECDA9B019}"/>
                </a:ext>
              </a:extLst>
            </p:cNvPr>
            <p:cNvSpPr txBox="1"/>
            <p:nvPr/>
          </p:nvSpPr>
          <p:spPr>
            <a:xfrm>
              <a:off x="3187821" y="3192033"/>
              <a:ext cx="220773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GB" sz="2000" b="1" dirty="0">
                  <a:solidFill>
                    <a:srgbClr val="3A5382"/>
                  </a:solidFill>
                  <a:latin typeface="Colby StBlk" pitchFamily="2" charset="77"/>
                  <a:ea typeface="Colby StBlk" pitchFamily="2" charset="77"/>
                </a:rPr>
                <a:t>2.</a:t>
              </a:r>
            </a:p>
            <a:p>
              <a:pPr algn="ctr" fontAlgn="base"/>
              <a:r>
                <a:rPr lang="en-GB" b="0" i="0" dirty="0">
                  <a:solidFill>
                    <a:srgbClr val="08406E"/>
                  </a:solidFill>
                  <a:effectLst/>
                  <a:latin typeface="Colby StMed" pitchFamily="2" charset="77"/>
                </a:rPr>
                <a:t>How much money did you raise?</a:t>
              </a:r>
            </a:p>
            <a:p>
              <a:pPr algn="ctr" fontAlgn="base"/>
              <a:r>
                <a:rPr lang="en-GB" dirty="0">
                  <a:solidFill>
                    <a:srgbClr val="08406E"/>
                  </a:solidFill>
                  <a:latin typeface="Colby StMed" pitchFamily="2" charset="77"/>
                </a:rPr>
                <a:t>How much profit did you make?</a:t>
              </a:r>
              <a:endParaRPr lang="en-GB" b="0" i="0" dirty="0">
                <a:solidFill>
                  <a:srgbClr val="08406E"/>
                </a:solidFill>
                <a:effectLst/>
                <a:latin typeface="Colby StMed" pitchFamily="2" charset="77"/>
              </a:endParaRPr>
            </a:p>
          </p:txBody>
        </p:sp>
        <p:pic>
          <p:nvPicPr>
            <p:cNvPr id="6" name="Picture 5" descr="Shape, circle&#10;&#10;Description automatically generated">
              <a:extLst>
                <a:ext uri="{FF2B5EF4-FFF2-40B4-BE49-F238E27FC236}">
                  <a16:creationId xmlns:a16="http://schemas.microsoft.com/office/drawing/2014/main" id="{A13ED24D-94FA-D835-561D-A7BAA7384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8550" y="2249674"/>
              <a:ext cx="2550390" cy="19449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F13B6E7-D67F-FC76-F32E-1402126A8EAC}"/>
                </a:ext>
              </a:extLst>
            </p:cNvPr>
            <p:cNvSpPr txBox="1"/>
            <p:nvPr/>
          </p:nvSpPr>
          <p:spPr>
            <a:xfrm>
              <a:off x="637692" y="2623984"/>
              <a:ext cx="219857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GB" sz="2000" b="1" dirty="0">
                  <a:solidFill>
                    <a:schemeClr val="bg1"/>
                  </a:solidFill>
                  <a:latin typeface="Colby StBlk" pitchFamily="2" charset="77"/>
                  <a:ea typeface="Colby StBlk" pitchFamily="2" charset="77"/>
                </a:rPr>
                <a:t>1.</a:t>
              </a:r>
            </a:p>
            <a:p>
              <a:pPr algn="ctr" fontAlgn="base"/>
              <a:r>
                <a:rPr lang="en-GB" b="0" i="0" dirty="0">
                  <a:solidFill>
                    <a:schemeClr val="bg1"/>
                  </a:solidFill>
                  <a:effectLst/>
                  <a:latin typeface="Colby StReg" pitchFamily="2" charset="77"/>
                  <a:ea typeface="Colby StReg" pitchFamily="2" charset="77"/>
                </a:rPr>
                <a:t>What did you</a:t>
              </a:r>
            </a:p>
            <a:p>
              <a:pPr algn="ctr" fontAlgn="base"/>
              <a:r>
                <a:rPr lang="en-GB" b="0" i="0" dirty="0">
                  <a:solidFill>
                    <a:schemeClr val="bg1"/>
                  </a:solidFill>
                  <a:effectLst/>
                  <a:latin typeface="Colby StReg" pitchFamily="2" charset="77"/>
                  <a:ea typeface="Colby StReg" pitchFamily="2" charset="77"/>
                </a:rPr>
                <a:t>enjoy most?</a:t>
              </a:r>
            </a:p>
          </p:txBody>
        </p:sp>
        <p:pic>
          <p:nvPicPr>
            <p:cNvPr id="8" name="Picture 7" descr="Shape, circle&#10;&#10;Description automatically generated">
              <a:extLst>
                <a:ext uri="{FF2B5EF4-FFF2-40B4-BE49-F238E27FC236}">
                  <a16:creationId xmlns:a16="http://schemas.microsoft.com/office/drawing/2014/main" id="{26EC540E-6D53-05B9-C45C-7A81B4A481F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8882" y="3813164"/>
              <a:ext cx="3063430" cy="250180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A9F7717-B3F9-D72F-4AB4-BF5A42C7D2A3}"/>
                </a:ext>
              </a:extLst>
            </p:cNvPr>
            <p:cNvSpPr txBox="1"/>
            <p:nvPr/>
          </p:nvSpPr>
          <p:spPr>
            <a:xfrm>
              <a:off x="748773" y="4319384"/>
              <a:ext cx="2207730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GB" sz="2000" b="1" dirty="0">
                  <a:solidFill>
                    <a:schemeClr val="bg1"/>
                  </a:solidFill>
                  <a:latin typeface="Colby StBlk" pitchFamily="2" charset="77"/>
                  <a:ea typeface="Colby StBlk" pitchFamily="2" charset="77"/>
                </a:rPr>
                <a:t>3.</a:t>
              </a:r>
            </a:p>
            <a:p>
              <a:pPr algn="ctr" fontAlgn="base"/>
              <a:r>
                <a:rPr lang="en-GB" sz="2200" b="0" i="0" dirty="0">
                  <a:solidFill>
                    <a:schemeClr val="bg1"/>
                  </a:solidFill>
                  <a:effectLst/>
                  <a:latin typeface="Colby StMed" pitchFamily="2" charset="77"/>
                </a:rPr>
                <a:t>What have you learned from the project?</a:t>
              </a:r>
              <a:endParaRPr lang="en-GB" sz="2200" b="0" i="0" dirty="0">
                <a:solidFill>
                  <a:schemeClr val="bg1"/>
                </a:solidFill>
                <a:effectLst/>
                <a:latin typeface="Colby StReg" pitchFamily="2" charset="77"/>
                <a:ea typeface="Colby StReg" pitchFamily="2" charset="77"/>
              </a:endParaRPr>
            </a:p>
          </p:txBody>
        </p:sp>
        <p:pic>
          <p:nvPicPr>
            <p:cNvPr id="13" name="Picture 12" descr="A picture containing text, vector graphics, helmet&#10;&#10;Description automatically generated">
              <a:extLst>
                <a:ext uri="{FF2B5EF4-FFF2-40B4-BE49-F238E27FC236}">
                  <a16:creationId xmlns:a16="http://schemas.microsoft.com/office/drawing/2014/main" id="{A1F7D7DD-9EEB-7035-66BC-D9ED1D1B92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1061" t="3353" r="5761" b="62646"/>
            <a:stretch/>
          </p:blipFill>
          <p:spPr>
            <a:xfrm rot="10800000">
              <a:off x="2503801" y="2412373"/>
              <a:ext cx="1239648" cy="650451"/>
            </a:xfrm>
            <a:prstGeom prst="rect">
              <a:avLst/>
            </a:prstGeom>
          </p:spPr>
        </p:pic>
        <p:pic>
          <p:nvPicPr>
            <p:cNvPr id="15" name="Picture 14" descr="A picture containing text, vector graphics, helmet&#10;&#10;Description automatically generated">
              <a:extLst>
                <a:ext uri="{FF2B5EF4-FFF2-40B4-BE49-F238E27FC236}">
                  <a16:creationId xmlns:a16="http://schemas.microsoft.com/office/drawing/2014/main" id="{777F8096-13F1-AE92-8FC0-F1444CA4CE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68503" r="46756" b="4229"/>
            <a:stretch/>
          </p:blipFill>
          <p:spPr>
            <a:xfrm rot="8355770" flipV="1">
              <a:off x="2904855" y="5119845"/>
              <a:ext cx="1527262" cy="649070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C20FDC6-C7E3-B898-6B76-478CFCC6AAEF}"/>
              </a:ext>
            </a:extLst>
          </p:cNvPr>
          <p:cNvSpPr txBox="1"/>
          <p:nvPr/>
        </p:nvSpPr>
        <p:spPr>
          <a:xfrm>
            <a:off x="276053" y="2095805"/>
            <a:ext cx="57463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Use the questions to discuss how the project went.</a:t>
            </a:r>
          </a:p>
        </p:txBody>
      </p:sp>
    </p:spTree>
    <p:extLst>
      <p:ext uri="{BB962C8B-B14F-4D97-AF65-F5344CB8AC3E}">
        <p14:creationId xmlns:p14="http://schemas.microsoft.com/office/powerpoint/2010/main" val="3603188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846336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six</a:t>
            </a: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E6EC68F-47B1-0E7F-AA8B-BC6EA1EB8A77}"/>
              </a:ext>
            </a:extLst>
          </p:cNvPr>
          <p:cNvSpPr txBox="1"/>
          <p:nvPr/>
        </p:nvSpPr>
        <p:spPr>
          <a:xfrm>
            <a:off x="293929" y="1471821"/>
            <a:ext cx="86332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 Regular" pitchFamily="2" charset="-79"/>
              </a:rPr>
              <a:t>Evaluation </a:t>
            </a:r>
            <a:endParaRPr lang="en-GB" sz="2600" b="1" dirty="0">
              <a:solidFill>
                <a:srgbClr val="7373B6"/>
              </a:solidFill>
              <a:latin typeface="Colby StBlk" pitchFamily="2" charset="77"/>
              <a:ea typeface="Colby StBlk" pitchFamily="2" charset="77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53A60C-2896-373E-02F3-1FB066D72F6D}"/>
              </a:ext>
            </a:extLst>
          </p:cNvPr>
          <p:cNvGrpSpPr/>
          <p:nvPr/>
        </p:nvGrpSpPr>
        <p:grpSpPr>
          <a:xfrm>
            <a:off x="407512" y="2612498"/>
            <a:ext cx="5312147" cy="3850687"/>
            <a:chOff x="80547" y="2851354"/>
            <a:chExt cx="4334137" cy="308732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8007CCA-1632-E79B-4FD8-FC80352FB232}"/>
                </a:ext>
              </a:extLst>
            </p:cNvPr>
            <p:cNvGrpSpPr/>
            <p:nvPr/>
          </p:nvGrpSpPr>
          <p:grpSpPr>
            <a:xfrm>
              <a:off x="2052313" y="4035238"/>
              <a:ext cx="2362371" cy="1903445"/>
              <a:chOff x="6159012" y="4415022"/>
              <a:chExt cx="3063430" cy="2501800"/>
            </a:xfrm>
          </p:grpSpPr>
          <p:pic>
            <p:nvPicPr>
              <p:cNvPr id="27" name="Picture 26" descr="Shape, circle&#10;&#10;Description automatically generated">
                <a:extLst>
                  <a:ext uri="{FF2B5EF4-FFF2-40B4-BE49-F238E27FC236}">
                    <a16:creationId xmlns:a16="http://schemas.microsoft.com/office/drawing/2014/main" id="{DCD9E01D-56B2-4A43-90F7-BBD38CB967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59012" y="4415022"/>
                <a:ext cx="3063430" cy="2501800"/>
              </a:xfrm>
              <a:prstGeom prst="rect">
                <a:avLst/>
              </a:prstGeom>
            </p:spPr>
          </p:pic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DBD9BCE-1657-0766-D62D-068F44A01646}"/>
                  </a:ext>
                </a:extLst>
              </p:cNvPr>
              <p:cNvSpPr txBox="1"/>
              <p:nvPr/>
            </p:nvSpPr>
            <p:spPr>
              <a:xfrm>
                <a:off x="6590153" y="5020662"/>
                <a:ext cx="2207730" cy="17799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base"/>
                <a:r>
                  <a:rPr lang="en-GB" sz="2000" b="1" dirty="0">
                    <a:solidFill>
                      <a:schemeClr val="bg1"/>
                    </a:solidFill>
                    <a:latin typeface="Colby StBlk" pitchFamily="2" charset="77"/>
                    <a:ea typeface="Colby StBlk" pitchFamily="2" charset="77"/>
                  </a:rPr>
                  <a:t>6.</a:t>
                </a:r>
              </a:p>
              <a:p>
                <a:pPr algn="ctr" fontAlgn="base"/>
                <a:r>
                  <a:rPr lang="en-GB" sz="2000" dirty="0">
                    <a:solidFill>
                      <a:schemeClr val="bg1"/>
                    </a:solidFill>
                    <a:latin typeface="Rubik Regular" panose="00000500000000000000" pitchFamily="2" charset="-79"/>
                    <a:ea typeface="Colby StBlk" pitchFamily="2" charset="77"/>
                    <a:cs typeface="Rubik Regular" panose="00000500000000000000" pitchFamily="2" charset="-79"/>
                  </a:rPr>
                  <a:t>What could you improve for next time?</a:t>
                </a:r>
              </a:p>
              <a:p>
                <a:pPr algn="ctr" fontAlgn="base"/>
                <a:endParaRPr lang="en-GB" sz="2000" b="1" dirty="0">
                  <a:solidFill>
                    <a:schemeClr val="bg1"/>
                  </a:solidFill>
                  <a:latin typeface="Colby StBlk" pitchFamily="2" charset="77"/>
                  <a:ea typeface="Colby StBlk" pitchFamily="2" charset="77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398894D2-17CA-7255-13C6-40DCAC55B77E}"/>
                </a:ext>
              </a:extLst>
            </p:cNvPr>
            <p:cNvGrpSpPr/>
            <p:nvPr/>
          </p:nvGrpSpPr>
          <p:grpSpPr>
            <a:xfrm>
              <a:off x="80547" y="3252108"/>
              <a:ext cx="2275558" cy="1752086"/>
              <a:chOff x="4048517" y="4060563"/>
              <a:chExt cx="2485305" cy="2029666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E54F05B4-631D-52A8-770B-2CF5B4337C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H="1">
                <a:off x="4048517" y="4060563"/>
                <a:ext cx="2485305" cy="2029666"/>
              </a:xfrm>
              <a:prstGeom prst="rect">
                <a:avLst/>
              </a:prstGeom>
            </p:spPr>
          </p:pic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96CB3EC-E56F-12EB-7044-D6401639E396}"/>
                  </a:ext>
                </a:extLst>
              </p:cNvPr>
              <p:cNvSpPr txBox="1"/>
              <p:nvPr/>
            </p:nvSpPr>
            <p:spPr>
              <a:xfrm>
                <a:off x="4246006" y="4484670"/>
                <a:ext cx="2207730" cy="1057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base"/>
                <a:r>
                  <a:rPr lang="en-GB" sz="2000" b="1" dirty="0">
                    <a:solidFill>
                      <a:srgbClr val="3A5382"/>
                    </a:solidFill>
                    <a:latin typeface="Colby StBlk" pitchFamily="2" charset="77"/>
                    <a:ea typeface="Colby StBlk" pitchFamily="2" charset="77"/>
                  </a:rPr>
                  <a:t>5.</a:t>
                </a:r>
              </a:p>
              <a:p>
                <a:pPr algn="ctr" fontAlgn="base"/>
                <a:r>
                  <a:rPr lang="en-GB" sz="1600" dirty="0">
                    <a:solidFill>
                      <a:srgbClr val="08406E"/>
                    </a:solidFill>
                    <a:latin typeface="Rubik Regular" pitchFamily="2" charset="-79"/>
                    <a:cs typeface="Rubik Regular" pitchFamily="2" charset="-79"/>
                  </a:rPr>
                  <a:t>How have you followed the message of the Parable of the Talents?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B89950B-1B8B-15D1-F1EC-3D796E03D47C}"/>
                </a:ext>
              </a:extLst>
            </p:cNvPr>
            <p:cNvGrpSpPr/>
            <p:nvPr/>
          </p:nvGrpSpPr>
          <p:grpSpPr>
            <a:xfrm>
              <a:off x="2176632" y="2851354"/>
              <a:ext cx="2011472" cy="1644673"/>
              <a:chOff x="6528628" y="2901080"/>
              <a:chExt cx="2334849" cy="1905237"/>
            </a:xfrm>
          </p:grpSpPr>
          <p:pic>
            <p:nvPicPr>
              <p:cNvPr id="22" name="Picture 21" descr="Shape, circle&#10;&#10;Description automatically generated">
                <a:extLst>
                  <a:ext uri="{FF2B5EF4-FFF2-40B4-BE49-F238E27FC236}">
                    <a16:creationId xmlns:a16="http://schemas.microsoft.com/office/drawing/2014/main" id="{10C887AD-7FB0-29CF-B795-1354B1B812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528628" y="2901080"/>
                <a:ext cx="2334849" cy="1905237"/>
              </a:xfrm>
              <a:prstGeom prst="rect">
                <a:avLst/>
              </a:prstGeom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D993F0E-51DA-A8D9-5E33-9B532055E594}"/>
                  </a:ext>
                </a:extLst>
              </p:cNvPr>
              <p:cNvSpPr txBox="1"/>
              <p:nvPr/>
            </p:nvSpPr>
            <p:spPr>
              <a:xfrm>
                <a:off x="6588326" y="3246004"/>
                <a:ext cx="2207730" cy="971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base"/>
                <a:r>
                  <a:rPr lang="en-GB" sz="2000" b="1" dirty="0">
                    <a:solidFill>
                      <a:schemeClr val="bg1"/>
                    </a:solidFill>
                    <a:latin typeface="Colby StBlk" pitchFamily="2" charset="77"/>
                    <a:ea typeface="Colby StBlk" pitchFamily="2" charset="77"/>
                  </a:rPr>
                  <a:t>4.</a:t>
                </a:r>
              </a:p>
              <a:p>
                <a:pPr algn="ctr" fontAlgn="base"/>
                <a:r>
                  <a:rPr lang="en-GB" sz="1400" dirty="0">
                    <a:solidFill>
                      <a:schemeClr val="bg1"/>
                    </a:solidFill>
                    <a:latin typeface="Colby StReg" pitchFamily="2" charset="77"/>
                    <a:ea typeface="Colby StReg" pitchFamily="2" charset="77"/>
                  </a:rPr>
                  <a:t>What challenges</a:t>
                </a:r>
              </a:p>
              <a:p>
                <a:pPr algn="ctr" fontAlgn="base"/>
                <a:r>
                  <a:rPr lang="en-GB" sz="1400" dirty="0">
                    <a:solidFill>
                      <a:schemeClr val="bg1"/>
                    </a:solidFill>
                    <a:latin typeface="Colby StReg" pitchFamily="2" charset="77"/>
                    <a:ea typeface="Colby StReg" pitchFamily="2" charset="77"/>
                  </a:rPr>
                  <a:t>did you face? </a:t>
                </a:r>
                <a:r>
                  <a:rPr lang="en-GB" sz="1400" b="0" i="0" dirty="0">
                    <a:solidFill>
                      <a:schemeClr val="bg1"/>
                    </a:solidFill>
                    <a:effectLst/>
                    <a:latin typeface="Colby StReg" pitchFamily="2" charset="77"/>
                    <a:ea typeface="Colby StReg" pitchFamily="2" charset="77"/>
                  </a:rPr>
                  <a:t>How did you overcome them?</a:t>
                </a:r>
              </a:p>
            </p:txBody>
          </p:sp>
        </p:grpSp>
        <p:pic>
          <p:nvPicPr>
            <p:cNvPr id="20" name="Picture 19" descr="A picture containing text, vector graphics, helmet&#10;&#10;Description automatically generated">
              <a:extLst>
                <a:ext uri="{FF2B5EF4-FFF2-40B4-BE49-F238E27FC236}">
                  <a16:creationId xmlns:a16="http://schemas.microsoft.com/office/drawing/2014/main" id="{255C4800-2C3A-D603-F930-57B913072B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1061" t="3353" r="5761" b="62646"/>
            <a:stretch/>
          </p:blipFill>
          <p:spPr>
            <a:xfrm rot="20903994" flipV="1">
              <a:off x="1422827" y="3009532"/>
              <a:ext cx="956211" cy="561266"/>
            </a:xfrm>
            <a:prstGeom prst="rect">
              <a:avLst/>
            </a:prstGeom>
          </p:spPr>
        </p:pic>
        <p:pic>
          <p:nvPicPr>
            <p:cNvPr id="21" name="Picture 20" descr="A picture containing text, vector graphics, helmet&#10;&#10;Description automatically generated">
              <a:extLst>
                <a:ext uri="{FF2B5EF4-FFF2-40B4-BE49-F238E27FC236}">
                  <a16:creationId xmlns:a16="http://schemas.microsoft.com/office/drawing/2014/main" id="{7050FAE1-C675-A3A7-142C-C966FEC48C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68503" r="46756" b="4229"/>
            <a:stretch/>
          </p:blipFill>
          <p:spPr>
            <a:xfrm rot="3645369">
              <a:off x="1480959" y="4708418"/>
              <a:ext cx="930124" cy="635643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1A6F8503-5CE3-288C-3DF5-8D0F587FC0F6}"/>
              </a:ext>
            </a:extLst>
          </p:cNvPr>
          <p:cNvSpPr txBox="1"/>
          <p:nvPr/>
        </p:nvSpPr>
        <p:spPr>
          <a:xfrm>
            <a:off x="276053" y="2095805"/>
            <a:ext cx="57463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Use the questions to discuss how the project went.</a:t>
            </a:r>
          </a:p>
        </p:txBody>
      </p:sp>
    </p:spTree>
    <p:extLst>
      <p:ext uri="{BB962C8B-B14F-4D97-AF65-F5344CB8AC3E}">
        <p14:creationId xmlns:p14="http://schemas.microsoft.com/office/powerpoint/2010/main" val="2546274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846336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six</a:t>
            </a: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E6EC68F-47B1-0E7F-AA8B-BC6EA1EB8A77}"/>
              </a:ext>
            </a:extLst>
          </p:cNvPr>
          <p:cNvSpPr txBox="1"/>
          <p:nvPr/>
        </p:nvSpPr>
        <p:spPr>
          <a:xfrm>
            <a:off x="293929" y="1471821"/>
            <a:ext cx="86332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 Regular" pitchFamily="2" charset="-79"/>
              </a:rPr>
              <a:t>Evaluation </a:t>
            </a:r>
            <a:endParaRPr lang="en-GB" sz="2600" b="1" dirty="0">
              <a:solidFill>
                <a:srgbClr val="7373B6"/>
              </a:solidFill>
              <a:latin typeface="Colby StBlk" pitchFamily="2" charset="77"/>
              <a:ea typeface="Colby StBlk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364764-DAF6-8BD3-61E7-0D7F76DAFA35}"/>
              </a:ext>
            </a:extLst>
          </p:cNvPr>
          <p:cNvSpPr txBox="1"/>
          <p:nvPr/>
        </p:nvSpPr>
        <p:spPr>
          <a:xfrm>
            <a:off x="284014" y="2337587"/>
            <a:ext cx="44351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Tell the story of your project. </a:t>
            </a:r>
          </a:p>
          <a:p>
            <a:endParaRPr lang="en-GB" dirty="0">
              <a:solidFill>
                <a:srgbClr val="A1CA5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r>
              <a:rPr lang="en-GB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Think about different ways you could present it to the whole school.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BAAAEF2-3E32-9957-9FE3-FF03E1521534}"/>
              </a:ext>
            </a:extLst>
          </p:cNvPr>
          <p:cNvGrpSpPr/>
          <p:nvPr/>
        </p:nvGrpSpPr>
        <p:grpSpPr>
          <a:xfrm>
            <a:off x="1408646" y="3835657"/>
            <a:ext cx="3415962" cy="2670682"/>
            <a:chOff x="277804" y="3898719"/>
            <a:chExt cx="3415962" cy="267068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6E0C485-6B30-DBAC-82CE-92E2CEC89A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2022015" y="3898719"/>
              <a:ext cx="1636228" cy="77783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FC0DB6-9F7E-7666-97F1-DF6567165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277804" y="3917952"/>
              <a:ext cx="1636228" cy="78219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EFC32A7-5C73-7AD3-E49C-05BC7EE9C553}"/>
                </a:ext>
              </a:extLst>
            </p:cNvPr>
            <p:cNvSpPr txBox="1"/>
            <p:nvPr/>
          </p:nvSpPr>
          <p:spPr>
            <a:xfrm>
              <a:off x="312361" y="4089589"/>
              <a:ext cx="1638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2375A"/>
                  </a:solidFill>
                  <a:effectLst/>
                  <a:uLnTx/>
                  <a:uFillTx/>
                  <a:latin typeface="Colby StBlk" pitchFamily="2" charset="77"/>
                  <a:ea typeface="Colby StBlk" pitchFamily="2" charset="77"/>
                  <a:cs typeface="Arial"/>
                </a:rPr>
                <a:t>Poster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2414C60-9EBF-503F-189E-560C0039B01C}"/>
                </a:ext>
              </a:extLst>
            </p:cNvPr>
            <p:cNvSpPr txBox="1"/>
            <p:nvPr/>
          </p:nvSpPr>
          <p:spPr>
            <a:xfrm>
              <a:off x="2062988" y="4073909"/>
              <a:ext cx="16307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lby StBlk" pitchFamily="2" charset="77"/>
                  <a:ea typeface="Colby StBlk" pitchFamily="2" charset="77"/>
                  <a:cs typeface="Arial"/>
                </a:rPr>
                <a:t>Photo Book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343D792-AA5D-6962-7D9C-C031FBE215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284014" y="4851748"/>
              <a:ext cx="1636228" cy="78219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FE23E9E-6612-63A6-1E5D-6C1BD2B574CF}"/>
                </a:ext>
              </a:extLst>
            </p:cNvPr>
            <p:cNvSpPr txBox="1"/>
            <p:nvPr/>
          </p:nvSpPr>
          <p:spPr>
            <a:xfrm>
              <a:off x="284014" y="5043633"/>
              <a:ext cx="15601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2375A"/>
                  </a:solidFill>
                  <a:effectLst/>
                  <a:uLnTx/>
                  <a:uFillTx/>
                  <a:latin typeface="Colby StBlk" pitchFamily="2" charset="77"/>
                  <a:ea typeface="Colby StBlk" pitchFamily="2" charset="77"/>
                  <a:cs typeface="Arial"/>
                </a:rPr>
                <a:t>Video blog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6D62558-4CF7-AAED-3152-E456164D8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2024583" y="4840154"/>
              <a:ext cx="1636228" cy="78943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B35897C-DEF2-647A-9E18-1404C73BC4CC}"/>
                </a:ext>
              </a:extLst>
            </p:cNvPr>
            <p:cNvSpPr txBox="1"/>
            <p:nvPr/>
          </p:nvSpPr>
          <p:spPr>
            <a:xfrm>
              <a:off x="2022015" y="5073569"/>
              <a:ext cx="15601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2375A"/>
                  </a:solidFill>
                  <a:effectLst/>
                  <a:uLnTx/>
                  <a:uFillTx/>
                  <a:latin typeface="Colby StBlk" pitchFamily="2" charset="77"/>
                  <a:ea typeface="Colby StBlk" pitchFamily="2" charset="77"/>
                  <a:cs typeface="Arial"/>
                </a:rPr>
                <a:t>Interviews </a:t>
              </a: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CA46CC76-6B45-D128-B3BF-A94DD2FF9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84014" y="5775608"/>
              <a:ext cx="1636228" cy="789434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2952B68-4FFE-63E2-95A0-6286EE65087A}"/>
                </a:ext>
              </a:extLst>
            </p:cNvPr>
            <p:cNvSpPr txBox="1"/>
            <p:nvPr/>
          </p:nvSpPr>
          <p:spPr>
            <a:xfrm>
              <a:off x="312361" y="5979924"/>
              <a:ext cx="17206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GB" altLang="en-US" sz="1400" b="1" dirty="0">
                  <a:solidFill>
                    <a:schemeClr val="bg1"/>
                  </a:solidFill>
                  <a:latin typeface="Colby StBlk" pitchFamily="2" charset="77"/>
                  <a:ea typeface="Colby StBlk" pitchFamily="2" charset="77"/>
                  <a:cs typeface="Arial"/>
                </a:rPr>
                <a:t>Presentation </a:t>
              </a:r>
            </a:p>
            <a:p>
              <a:pPr>
                <a:spcBef>
                  <a:spcPct val="0"/>
                </a:spcBef>
                <a:buFontTx/>
                <a:buNone/>
              </a:pPr>
              <a:endParaRPr lang="en-GB" altLang="en-US" sz="1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  <a:cs typeface="Arial"/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CD48D74-4335-A5A3-F27C-B0EA2072A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2022015" y="5787204"/>
              <a:ext cx="1636228" cy="782197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64B2B4B-701A-A71F-F313-820677668EF1}"/>
                </a:ext>
              </a:extLst>
            </p:cNvPr>
            <p:cNvSpPr txBox="1"/>
            <p:nvPr/>
          </p:nvSpPr>
          <p:spPr>
            <a:xfrm>
              <a:off x="2022015" y="5937559"/>
              <a:ext cx="16387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altLang="en-US" sz="1600" b="1" dirty="0">
                  <a:solidFill>
                    <a:srgbClr val="12375A"/>
                  </a:solidFill>
                  <a:latin typeface="Colby StBlk" pitchFamily="2" charset="77"/>
                  <a:ea typeface="Colby StBlk" pitchFamily="2" charset="77"/>
                  <a:cs typeface="Arial"/>
                </a:rPr>
                <a:t>Report</a:t>
              </a:r>
              <a:endParaRPr kumimoji="0" lang="en-GB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0355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410514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six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3DFB7D-ECFE-F763-82C7-F288BCD04735}"/>
              </a:ext>
            </a:extLst>
          </p:cNvPr>
          <p:cNvSpPr txBox="1"/>
          <p:nvPr/>
        </p:nvSpPr>
        <p:spPr>
          <a:xfrm>
            <a:off x="272143" y="1444687"/>
            <a:ext cx="556109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Evaluation</a:t>
            </a:r>
          </a:p>
          <a:p>
            <a:endParaRPr lang="en-GB" sz="13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59BB02-611A-7A05-651F-BB1EE7AE5745}"/>
              </a:ext>
            </a:extLst>
          </p:cNvPr>
          <p:cNvSpPr txBox="1"/>
          <p:nvPr/>
        </p:nvSpPr>
        <p:spPr>
          <a:xfrm>
            <a:off x="272143" y="2137184"/>
            <a:ext cx="55610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Return the £50 loan, and any profit made to SCIAF.</a:t>
            </a: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A0BEF31-AD20-9C6F-006B-EB469BEFEEF6}"/>
              </a:ext>
            </a:extLst>
          </p:cNvPr>
          <p:cNvGrpSpPr/>
          <p:nvPr/>
        </p:nvGrpSpPr>
        <p:grpSpPr>
          <a:xfrm>
            <a:off x="167382" y="3252084"/>
            <a:ext cx="5887363" cy="2554882"/>
            <a:chOff x="167382" y="4135872"/>
            <a:chExt cx="5887363" cy="255488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139F380-17D8-9EB4-C320-318AF4154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167382" y="4150176"/>
              <a:ext cx="2921875" cy="254057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88162EE-CEF4-0971-129B-373C4E07A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3194528" y="4135872"/>
              <a:ext cx="2860217" cy="2554882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C882CF5-EE54-D39B-6C6B-AA5DAC159184}"/>
                </a:ext>
              </a:extLst>
            </p:cNvPr>
            <p:cNvSpPr txBox="1"/>
            <p:nvPr/>
          </p:nvSpPr>
          <p:spPr>
            <a:xfrm>
              <a:off x="278416" y="4212350"/>
              <a:ext cx="2638205" cy="13696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b="1" dirty="0">
                  <a:solidFill>
                    <a:schemeClr val="bg1"/>
                  </a:solidFill>
                  <a:latin typeface="Rubik" pitchFamily="2" charset="-79"/>
                  <a:ea typeface="Colby StBlk" pitchFamily="2" charset="77"/>
                  <a:cs typeface="Rubik" pitchFamily="2" charset="-79"/>
                </a:rPr>
                <a:t>Pay by bank transfer</a:t>
              </a:r>
            </a:p>
            <a:p>
              <a:pPr algn="ctr"/>
              <a:r>
                <a:rPr lang="en-GB" sz="1400" dirty="0">
                  <a:solidFill>
                    <a:schemeClr val="bg1"/>
                  </a:solidFill>
                  <a:latin typeface="Rubik" pitchFamily="2" charset="-79"/>
                  <a:ea typeface="Colby StBlk" pitchFamily="2" charset="77"/>
                  <a:cs typeface="Rubik" pitchFamily="2" charset="-79"/>
                </a:rPr>
                <a:t>deposit into sort code </a:t>
              </a:r>
            </a:p>
            <a:p>
              <a:pPr algn="ctr"/>
              <a:r>
                <a:rPr lang="en-GB" sz="1400" dirty="0">
                  <a:solidFill>
                    <a:schemeClr val="bg1"/>
                  </a:solidFill>
                  <a:latin typeface="Rubik" pitchFamily="2" charset="-79"/>
                  <a:ea typeface="Colby StBlk" pitchFamily="2" charset="77"/>
                  <a:cs typeface="Rubik" pitchFamily="2" charset="-79"/>
                </a:rPr>
                <a:t>83-21-08 and account number 16021287 using your postcode as a reference. </a:t>
              </a:r>
              <a:endParaRPr lang="en-GB" sz="1400" i="1" dirty="0">
                <a:solidFill>
                  <a:schemeClr val="bg1"/>
                </a:solidFill>
                <a:latin typeface="Rubik" pitchFamily="2" charset="-79"/>
                <a:ea typeface="Colby StBlk" pitchFamily="2" charset="77"/>
                <a:cs typeface="Rubik" pitchFamily="2" charset="-79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74DB2BC-C5DB-9D55-6C39-8309FBFC0A1D}"/>
                </a:ext>
              </a:extLst>
            </p:cNvPr>
            <p:cNvSpPr/>
            <p:nvPr/>
          </p:nvSpPr>
          <p:spPr>
            <a:xfrm>
              <a:off x="3170183" y="4175848"/>
              <a:ext cx="2873000" cy="15850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b="1" dirty="0">
                  <a:solidFill>
                    <a:schemeClr val="bg1"/>
                  </a:solidFill>
                  <a:latin typeface="Rubik" panose="00000500000000000000" pitchFamily="2" charset="-79"/>
                  <a:cs typeface="Rubik" panose="00000500000000000000" pitchFamily="2" charset="-79"/>
                </a:rPr>
                <a:t>Post us a cheque</a:t>
              </a:r>
            </a:p>
            <a:p>
              <a:pPr algn="ctr"/>
              <a:r>
                <a:rPr lang="en-GB" sz="1400" dirty="0">
                  <a:solidFill>
                    <a:schemeClr val="bg1"/>
                  </a:solidFill>
                  <a:latin typeface="Rubik" panose="00000500000000000000" pitchFamily="2" charset="-79"/>
                  <a:cs typeface="Rubik" panose="00000500000000000000" pitchFamily="2" charset="-79"/>
                </a:rPr>
                <a:t>FREEPOST SCIAF or mail it to</a:t>
              </a:r>
            </a:p>
            <a:p>
              <a:pPr algn="ctr"/>
              <a:r>
                <a:rPr lang="en-GB" sz="1400" b="1" dirty="0">
                  <a:solidFill>
                    <a:schemeClr val="bg1"/>
                  </a:solidFill>
                  <a:latin typeface="Rubik" pitchFamily="2" charset="-79"/>
                  <a:cs typeface="Rubik" pitchFamily="2" charset="-79"/>
                </a:rPr>
                <a:t>SCIAF</a:t>
              </a:r>
            </a:p>
            <a:p>
              <a:pPr algn="ctr"/>
              <a:r>
                <a:rPr lang="en-GB" sz="1400" b="1" dirty="0">
                  <a:solidFill>
                    <a:schemeClr val="bg1"/>
                  </a:solidFill>
                  <a:latin typeface="Rubik" pitchFamily="2" charset="-79"/>
                  <a:cs typeface="Rubik" pitchFamily="2" charset="-79"/>
                </a:rPr>
                <a:t>7 West Nile Street</a:t>
              </a:r>
            </a:p>
            <a:p>
              <a:pPr algn="ctr"/>
              <a:r>
                <a:rPr lang="en-GB" sz="1400" b="1" dirty="0">
                  <a:solidFill>
                    <a:schemeClr val="bg1"/>
                  </a:solidFill>
                  <a:latin typeface="Rubik" pitchFamily="2" charset="-79"/>
                  <a:cs typeface="Rubik" pitchFamily="2" charset="-79"/>
                </a:rPr>
                <a:t>Glasgow</a:t>
              </a:r>
            </a:p>
            <a:p>
              <a:pPr algn="ctr"/>
              <a:r>
                <a:rPr lang="en-GB" sz="1400" b="1" dirty="0">
                  <a:solidFill>
                    <a:schemeClr val="bg1"/>
                  </a:solidFill>
                  <a:latin typeface="Rubik" pitchFamily="2" charset="-79"/>
                  <a:cs typeface="Rubik" pitchFamily="2" charset="-79"/>
                </a:rPr>
                <a:t>G1 2PR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A908299-9261-D51B-C1BE-1B2986FE4103}"/>
                </a:ext>
              </a:extLst>
            </p:cNvPr>
            <p:cNvSpPr txBox="1"/>
            <p:nvPr/>
          </p:nvSpPr>
          <p:spPr>
            <a:xfrm>
              <a:off x="305350" y="5659301"/>
              <a:ext cx="2611271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400" i="1" dirty="0">
                  <a:solidFill>
                    <a:schemeClr val="bg1"/>
                  </a:solidFill>
                  <a:latin typeface="Rubik" pitchFamily="2" charset="-79"/>
                  <a:cs typeface="Rubik" pitchFamily="2" charset="-79"/>
                </a:rPr>
                <a:t>Please let us know about your donation by completing our online form at </a:t>
              </a:r>
              <a:r>
                <a:rPr lang="en-GB" sz="1400" i="1" dirty="0" err="1">
                  <a:solidFill>
                    <a:schemeClr val="bg1"/>
                  </a:solidFill>
                  <a:latin typeface="Rubik" pitchFamily="2" charset="-79"/>
                  <a:cs typeface="Rubik" pitchFamily="2" charset="-79"/>
                </a:rPr>
                <a:t>sciaf.org.uk</a:t>
              </a:r>
              <a:r>
                <a:rPr lang="en-GB" sz="1400" i="1" dirty="0">
                  <a:solidFill>
                    <a:schemeClr val="bg1"/>
                  </a:solidFill>
                  <a:latin typeface="Rubik" pitchFamily="2" charset="-79"/>
                  <a:cs typeface="Rubik" pitchFamily="2" charset="-79"/>
                </a:rPr>
                <a:t>/return</a:t>
              </a:r>
              <a:endParaRPr lang="en-US" sz="1400" i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AB2CD76-298A-8EE5-5BB2-A7C5AC70BD2A}"/>
                </a:ext>
              </a:extLst>
            </p:cNvPr>
            <p:cNvSpPr txBox="1"/>
            <p:nvPr/>
          </p:nvSpPr>
          <p:spPr>
            <a:xfrm>
              <a:off x="3180750" y="5760897"/>
              <a:ext cx="2851865" cy="800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400" i="1" dirty="0">
                  <a:solidFill>
                    <a:schemeClr val="bg1"/>
                  </a:solidFill>
                  <a:latin typeface="Rubik" pitchFamily="2" charset="-79"/>
                  <a:cs typeface="Rubik" pitchFamily="2" charset="-79"/>
                </a:rPr>
                <a:t>Please add a note or reference to  ‘Talented Fundraisers’ </a:t>
              </a:r>
            </a:p>
            <a:p>
              <a:pPr algn="ctr"/>
              <a:r>
                <a:rPr lang="en-GB" sz="1400" i="1" dirty="0">
                  <a:solidFill>
                    <a:schemeClr val="bg1"/>
                  </a:solidFill>
                  <a:latin typeface="Rubik" pitchFamily="2" charset="-79"/>
                  <a:cs typeface="Rubik" pitchFamily="2" charset="-79"/>
                </a:rPr>
                <a:t>for our information</a:t>
              </a:r>
              <a:r>
                <a:rPr lang="en-GB" sz="1800" i="1" dirty="0">
                  <a:solidFill>
                    <a:schemeClr val="bg1"/>
                  </a:solidFill>
                  <a:latin typeface="Rubik" pitchFamily="2" charset="-79"/>
                  <a:cs typeface="Rubik" pitchFamily="2" charset="-79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2946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410514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Thank You!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3DFB7D-ECFE-F763-82C7-F288BCD04735}"/>
              </a:ext>
            </a:extLst>
          </p:cNvPr>
          <p:cNvSpPr txBox="1"/>
          <p:nvPr/>
        </p:nvSpPr>
        <p:spPr>
          <a:xfrm>
            <a:off x="272143" y="1577583"/>
            <a:ext cx="55610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5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5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5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EAF9BB9-ABC8-378D-D600-265F464B01E9}"/>
              </a:ext>
            </a:extLst>
          </p:cNvPr>
          <p:cNvSpPr txBox="1"/>
          <p:nvPr/>
        </p:nvSpPr>
        <p:spPr>
          <a:xfrm>
            <a:off x="270658" y="4889327"/>
            <a:ext cx="5561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 and a proud member of the Caritas family. 7 West Nile Street, Glasgow G1 2PR.  Tel: 0141 354 5555. Scottish Charity No: SC012302. </a:t>
            </a:r>
            <a:b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</a:b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Company No: SC197327.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C95FAE-522A-B0BF-02D4-3A1FAC1C3D11}"/>
              </a:ext>
            </a:extLst>
          </p:cNvPr>
          <p:cNvSpPr txBox="1"/>
          <p:nvPr/>
        </p:nvSpPr>
        <p:spPr>
          <a:xfrm>
            <a:off x="270658" y="3414927"/>
            <a:ext cx="4666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Phone 0141 354 5555</a:t>
            </a:r>
          </a:p>
          <a:p>
            <a:pPr>
              <a:spcBef>
                <a:spcPct val="0"/>
              </a:spcBef>
            </a:pPr>
            <a:r>
              <a:rPr lang="en-GB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email: </a:t>
            </a:r>
            <a:r>
              <a:rPr lang="en-GB" dirty="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getinvolved@sciaf.org.uk</a:t>
            </a:r>
            <a:endParaRPr lang="en-GB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26" name="Picture 25" descr="A blue text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46793F5-C7BC-3E38-B147-B62491BFD9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658" y="6081110"/>
            <a:ext cx="1671902" cy="60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82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fdb592e-eed0-45ab-8ab1-beea036d36b1">
      <UserInfo>
        <DisplayName>Katie Ann McGeary</DisplayName>
        <AccountId>953</AccountId>
        <AccountType/>
      </UserInfo>
    </SharedWithUsers>
    <Steve xmlns="3aeeed41-e4f7-4dc0-b6a5-f015b25a8391">
      <UserInfo>
        <DisplayName/>
        <AccountId xsi:nil="true"/>
        <AccountType/>
      </UserInfo>
    </Steve>
    <lcf76f155ced4ddcb4097134ff3c332f xmlns="3aeeed41-e4f7-4dc0-b6a5-f015b25a8391">
      <Terms xmlns="http://schemas.microsoft.com/office/infopath/2007/PartnerControls"/>
    </lcf76f155ced4ddcb4097134ff3c332f>
    <TaxCatchAll xmlns="4fdb592e-eed0-45ab-8ab1-beea036d36b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CDBB180FF70E4F9AAF3F4A24B4682B" ma:contentTypeVersion="19" ma:contentTypeDescription="Create a new document." ma:contentTypeScope="" ma:versionID="dde4c88c5ddff5e43bf02c7ff41582c6">
  <xsd:schema xmlns:xsd="http://www.w3.org/2001/XMLSchema" xmlns:xs="http://www.w3.org/2001/XMLSchema" xmlns:p="http://schemas.microsoft.com/office/2006/metadata/properties" xmlns:ns2="3aeeed41-e4f7-4dc0-b6a5-f015b25a8391" xmlns:ns3="4fdb592e-eed0-45ab-8ab1-beea036d36b1" targetNamespace="http://schemas.microsoft.com/office/2006/metadata/properties" ma:root="true" ma:fieldsID="b1121fd6553adc006343617fe6affd1b" ns2:_="" ns3:_="">
    <xsd:import namespace="3aeeed41-e4f7-4dc0-b6a5-f015b25a8391"/>
    <xsd:import namespace="4fdb592e-eed0-45ab-8ab1-beea036d3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Ste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eeed41-e4f7-4dc0-b6a5-f015b25a83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d4a124e-ca87-4357-b891-080022d937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eve" ma:index="24" nillable="true" ma:displayName="Steve" ma:format="Dropdown" ma:list="UserInfo" ma:SharePointGroup="0" ma:internalName="Stev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db592e-eed0-45ab-8ab1-beea036d36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384a3d3-b28d-4e47-a5e7-7bb8ea089f40}" ma:internalName="TaxCatchAll" ma:showField="CatchAllData" ma:web="4fdb592e-eed0-45ab-8ab1-beea036d3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5ED3C1-2848-4B52-B482-65682039D3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523C4F-92D0-4C07-B8D5-72BA0200B906}">
  <ds:schemaRefs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3aeeed41-e4f7-4dc0-b6a5-f015b25a8391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4fdb592e-eed0-45ab-8ab1-beea036d36b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272E9D1-EAA7-40C1-9732-66C3B27782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eeed41-e4f7-4dc0-b6a5-f015b25a8391"/>
    <ds:schemaRef ds:uri="4fdb592e-eed0-45ab-8ab1-beea036d36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</TotalTime>
  <Words>360</Words>
  <Application>Microsoft Macintosh PowerPoint</Application>
  <PresentationFormat>On-screen Show (4:3)</PresentationFormat>
  <Paragraphs>64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Rubik Regular</vt:lpstr>
      <vt:lpstr>Arial</vt:lpstr>
      <vt:lpstr>Colby StBlk</vt:lpstr>
      <vt:lpstr>Calibri</vt:lpstr>
      <vt:lpstr>Colby StReg</vt:lpstr>
      <vt:lpstr>Colby StMed</vt:lpstr>
      <vt:lpstr>Rubik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James Cave</cp:lastModifiedBy>
  <cp:revision>15</cp:revision>
  <dcterms:created xsi:type="dcterms:W3CDTF">2021-07-26T14:29:33Z</dcterms:created>
  <dcterms:modified xsi:type="dcterms:W3CDTF">2023-05-29T11:33:07Z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0x0101006FE33557131E0F4E9C559E7985A5D466</vt:lpwstr>
  </property>
  <property fmtid="{D5CDD505-2E9C-101B-9397-08002B2CF9AE}" pid="3" name="MediaServiceImageTags">
    <vt:lpwstr/>
  </property>
</Properties>
</file>