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1" d="100"/>
          <a:sy n="51" d="100"/>
        </p:scale>
        <p:origin x="4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56063-E77A-406F-9652-39BD04F49F2B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88EB-454B-46A0-8766-D8ACBEA2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008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56063-E77A-406F-9652-39BD04F49F2B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88EB-454B-46A0-8766-D8ACBEA2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021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56063-E77A-406F-9652-39BD04F49F2B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88EB-454B-46A0-8766-D8ACBEA2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552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56063-E77A-406F-9652-39BD04F49F2B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88EB-454B-46A0-8766-D8ACBEA2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810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56063-E77A-406F-9652-39BD04F49F2B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88EB-454B-46A0-8766-D8ACBEA2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179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56063-E77A-406F-9652-39BD04F49F2B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88EB-454B-46A0-8766-D8ACBEA2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2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56063-E77A-406F-9652-39BD04F49F2B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88EB-454B-46A0-8766-D8ACBEA2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082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56063-E77A-406F-9652-39BD04F49F2B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88EB-454B-46A0-8766-D8ACBEA2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255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56063-E77A-406F-9652-39BD04F49F2B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88EB-454B-46A0-8766-D8ACBEA2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328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56063-E77A-406F-9652-39BD04F49F2B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88EB-454B-46A0-8766-D8ACBEA2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027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56063-E77A-406F-9652-39BD04F49F2B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88EB-454B-46A0-8766-D8ACBEA2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047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56063-E77A-406F-9652-39BD04F49F2B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588EB-454B-46A0-8766-D8ACBEA2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052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6572" y="0"/>
            <a:ext cx="95388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35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8281" y="0"/>
            <a:ext cx="95354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69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6604" y="0"/>
            <a:ext cx="94787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84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6410" y="0"/>
            <a:ext cx="95791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89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4275" y="0"/>
            <a:ext cx="9563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80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7517" y="0"/>
            <a:ext cx="96169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97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0" y="0"/>
            <a:ext cx="9601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3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8137" y="0"/>
            <a:ext cx="96357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76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9048" y="0"/>
            <a:ext cx="95539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30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5942" y="0"/>
            <a:ext cx="95601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96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3843" y="0"/>
            <a:ext cx="95443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51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837" y="0"/>
            <a:ext cx="94003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0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2891" y="0"/>
            <a:ext cx="97062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53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75" y="0"/>
            <a:ext cx="96202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2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1145" y="0"/>
            <a:ext cx="96297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40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0" y="0"/>
            <a:ext cx="9601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44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000" y="0"/>
            <a:ext cx="965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8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687" y="0"/>
            <a:ext cx="9572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98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3283" y="0"/>
            <a:ext cx="95854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8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8490" y="0"/>
            <a:ext cx="94550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6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9612" y="0"/>
            <a:ext cx="95327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47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4920" y="0"/>
            <a:ext cx="89621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94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6109" y="0"/>
            <a:ext cx="95197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00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524" y="0"/>
            <a:ext cx="95729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9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6109" y="0"/>
            <a:ext cx="95197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14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0300" y="0"/>
            <a:ext cx="98313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22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0004" y="0"/>
            <a:ext cx="95319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72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3938" y="0"/>
            <a:ext cx="95041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16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Widescreen</PresentationFormat>
  <Paragraphs>0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Elaine McGinlay</dc:creator>
  <cp:lastModifiedBy>Elaine McGinlay</cp:lastModifiedBy>
  <cp:revision>2</cp:revision>
  <dcterms:created xsi:type="dcterms:W3CDTF">2018-07-19T13:51:44Z</dcterms:created>
  <dcterms:modified xsi:type="dcterms:W3CDTF">2018-10-26T09:05:48Z</dcterms:modified>
</cp:coreProperties>
</file>