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06D"/>
    <a:srgbClr val="00B2D3"/>
    <a:srgbClr val="A7D500"/>
    <a:srgbClr val="E36729"/>
    <a:srgbClr val="FFDF00"/>
    <a:srgbClr val="A6C700"/>
    <a:srgbClr val="A1CA5E"/>
    <a:srgbClr val="A6C71D"/>
    <a:srgbClr val="00B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74"/>
  </p:normalViewPr>
  <p:slideViewPr>
    <p:cSldViewPr snapToGrid="0" snapToObjects="1">
      <p:cViewPr varScale="1">
        <p:scale>
          <a:sx n="113" d="100"/>
          <a:sy n="113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3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54675196850391E-3"/>
          <c:y val="8.43750000000000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rgbClr val="00B2D3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102527459218"/>
          <c:y val="0.198403297244094"/>
          <c:w val="0.35876092968386197"/>
          <c:h val="0.690240403543306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18406D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410509890127295"/>
          <c:y val="0.32499876968503899"/>
          <c:w val="9.5407329799273799E-2"/>
          <c:h val="0.28079921259842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B40CF0-020E-E449-8322-DE3FCEADA580}" type="doc">
      <dgm:prSet loTypeId="urn:microsoft.com/office/officeart/2005/8/layout/pyramid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5067AF-75EA-3941-B7FF-725EFAC2B34D}">
      <dgm:prSet phldrT="[Text]"/>
      <dgm:spPr>
        <a:solidFill>
          <a:srgbClr val="18406D"/>
        </a:solidFill>
        <a:ln w="28575">
          <a:noFill/>
        </a:ln>
      </dgm:spPr>
      <dgm:t>
        <a:bodyPr/>
        <a:lstStyle/>
        <a:p>
          <a:r>
            <a:rPr lang="en-US" dirty="0" smtClean="0"/>
            <a:t>[Text]</a:t>
          </a:r>
          <a:endParaRPr lang="en-US" dirty="0"/>
        </a:p>
      </dgm:t>
    </dgm:pt>
    <dgm:pt modelId="{AE7F89D4-FFE0-D940-84AA-8CDAD05F62B6}" type="parTrans" cxnId="{7C812856-461A-1E4A-A361-BB8B795ED292}">
      <dgm:prSet/>
      <dgm:spPr/>
      <dgm:t>
        <a:bodyPr/>
        <a:lstStyle/>
        <a:p>
          <a:endParaRPr lang="en-US"/>
        </a:p>
      </dgm:t>
    </dgm:pt>
    <dgm:pt modelId="{22D9100D-0D7A-6E41-B232-8D4EFF4A7BFE}" type="sibTrans" cxnId="{7C812856-461A-1E4A-A361-BB8B795ED292}">
      <dgm:prSet/>
      <dgm:spPr/>
      <dgm:t>
        <a:bodyPr/>
        <a:lstStyle/>
        <a:p>
          <a:endParaRPr lang="en-US"/>
        </a:p>
      </dgm:t>
    </dgm:pt>
    <dgm:pt modelId="{CA5F3B19-AE14-E34A-92FB-CBCD5AA21A7A}">
      <dgm:prSet phldrT="[Text]"/>
      <dgm:spPr>
        <a:solidFill>
          <a:srgbClr val="A7D500"/>
        </a:solidFill>
      </dgm:spPr>
      <dgm:t>
        <a:bodyPr/>
        <a:lstStyle/>
        <a:p>
          <a:r>
            <a:rPr lang="en-US" dirty="0" smtClean="0"/>
            <a:t>[Text]</a:t>
          </a:r>
          <a:endParaRPr lang="en-US" dirty="0"/>
        </a:p>
      </dgm:t>
    </dgm:pt>
    <dgm:pt modelId="{05D652B8-7274-2349-9E8F-A7A2D690A7ED}" type="parTrans" cxnId="{E2605913-8A3E-CA40-B359-AFAE8E68B5AD}">
      <dgm:prSet/>
      <dgm:spPr/>
      <dgm:t>
        <a:bodyPr/>
        <a:lstStyle/>
        <a:p>
          <a:endParaRPr lang="en-US"/>
        </a:p>
      </dgm:t>
    </dgm:pt>
    <dgm:pt modelId="{E31356B7-3A95-CF42-983A-0EFAA1921578}" type="sibTrans" cxnId="{E2605913-8A3E-CA40-B359-AFAE8E68B5AD}">
      <dgm:prSet/>
      <dgm:spPr/>
      <dgm:t>
        <a:bodyPr/>
        <a:lstStyle/>
        <a:p>
          <a:endParaRPr lang="en-US"/>
        </a:p>
      </dgm:t>
    </dgm:pt>
    <dgm:pt modelId="{3DC3CDF9-81CE-2449-BA11-80499AE0CF00}">
      <dgm:prSet phldrT="[Text]"/>
      <dgm:spPr>
        <a:solidFill>
          <a:srgbClr val="E36729"/>
        </a:solidFill>
      </dgm:spPr>
      <dgm:t>
        <a:bodyPr/>
        <a:lstStyle/>
        <a:p>
          <a:r>
            <a:rPr lang="en-US" dirty="0" smtClean="0"/>
            <a:t>[Text]</a:t>
          </a:r>
          <a:endParaRPr lang="en-US" dirty="0"/>
        </a:p>
      </dgm:t>
    </dgm:pt>
    <dgm:pt modelId="{2CBB35B7-B4E0-C748-BC46-14D58A5AFFCB}" type="parTrans" cxnId="{6479B476-4BE9-AE40-A972-7D3D58069473}">
      <dgm:prSet/>
      <dgm:spPr/>
      <dgm:t>
        <a:bodyPr/>
        <a:lstStyle/>
        <a:p>
          <a:endParaRPr lang="en-US"/>
        </a:p>
      </dgm:t>
    </dgm:pt>
    <dgm:pt modelId="{6433611F-0A38-8944-920F-473BD56D75F7}" type="sibTrans" cxnId="{6479B476-4BE9-AE40-A972-7D3D58069473}">
      <dgm:prSet/>
      <dgm:spPr/>
      <dgm:t>
        <a:bodyPr/>
        <a:lstStyle/>
        <a:p>
          <a:endParaRPr lang="en-US"/>
        </a:p>
      </dgm:t>
    </dgm:pt>
    <dgm:pt modelId="{C7A3C57E-F270-004E-AE32-8EE2EBB0966E}">
      <dgm:prSet phldrT="[Text]"/>
      <dgm:spPr>
        <a:solidFill>
          <a:srgbClr val="FFDF00"/>
        </a:solidFill>
      </dgm:spPr>
      <dgm:t>
        <a:bodyPr/>
        <a:lstStyle/>
        <a:p>
          <a:r>
            <a:rPr lang="en-US" dirty="0" smtClean="0"/>
            <a:t>[Text]</a:t>
          </a:r>
          <a:endParaRPr lang="en-US" dirty="0"/>
        </a:p>
      </dgm:t>
    </dgm:pt>
    <dgm:pt modelId="{6B328938-AF72-9B41-B8C8-0537FDDB8962}" type="parTrans" cxnId="{26FD68A2-1F25-974B-A384-40AE63CE2AA4}">
      <dgm:prSet/>
      <dgm:spPr/>
      <dgm:t>
        <a:bodyPr/>
        <a:lstStyle/>
        <a:p>
          <a:endParaRPr lang="en-US"/>
        </a:p>
      </dgm:t>
    </dgm:pt>
    <dgm:pt modelId="{9185A7AA-5EEB-234B-AB02-9846CBF7464B}" type="sibTrans" cxnId="{26FD68A2-1F25-974B-A384-40AE63CE2AA4}">
      <dgm:prSet/>
      <dgm:spPr/>
      <dgm:t>
        <a:bodyPr/>
        <a:lstStyle/>
        <a:p>
          <a:endParaRPr lang="en-US"/>
        </a:p>
      </dgm:t>
    </dgm:pt>
    <dgm:pt modelId="{CE46693C-EAE7-344D-921C-AF126055D8DC}" type="pres">
      <dgm:prSet presAssocID="{B9B40CF0-020E-E449-8322-DE3FCEADA580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DF8EAE-7800-2D4C-9233-A72B0218719F}" type="pres">
      <dgm:prSet presAssocID="{B9B40CF0-020E-E449-8322-DE3FCEADA580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4CFCFD-CA67-4041-9881-2213012D1CA0}" type="pres">
      <dgm:prSet presAssocID="{B9B40CF0-020E-E449-8322-DE3FCEADA580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E85548-5360-8F48-96E2-24C4FF1F571F}" type="pres">
      <dgm:prSet presAssocID="{B9B40CF0-020E-E449-8322-DE3FCEADA580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1000E-5104-8840-B8BC-D42D7563D03A}" type="pres">
      <dgm:prSet presAssocID="{B9B40CF0-020E-E449-8322-DE3FCEADA580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72C39E-8EAE-5B43-BF39-84B77D50B3A2}" type="presOf" srcId="{C7A3C57E-F270-004E-AE32-8EE2EBB0966E}" destId="{E081000E-5104-8840-B8BC-D42D7563D03A}" srcOrd="0" destOrd="0" presId="urn:microsoft.com/office/officeart/2005/8/layout/pyramid4"/>
    <dgm:cxn modelId="{E03135C0-86ED-4C46-8606-099AAE89DFF4}" type="presOf" srcId="{CA5F3B19-AE14-E34A-92FB-CBCD5AA21A7A}" destId="{954CFCFD-CA67-4041-9881-2213012D1CA0}" srcOrd="0" destOrd="0" presId="urn:microsoft.com/office/officeart/2005/8/layout/pyramid4"/>
    <dgm:cxn modelId="{6479B476-4BE9-AE40-A972-7D3D58069473}" srcId="{B9B40CF0-020E-E449-8322-DE3FCEADA580}" destId="{3DC3CDF9-81CE-2449-BA11-80499AE0CF00}" srcOrd="2" destOrd="0" parTransId="{2CBB35B7-B4E0-C748-BC46-14D58A5AFFCB}" sibTransId="{6433611F-0A38-8944-920F-473BD56D75F7}"/>
    <dgm:cxn modelId="{99584D26-9590-BE45-8186-205FF93BE86E}" type="presOf" srcId="{7B5067AF-75EA-3941-B7FF-725EFAC2B34D}" destId="{53DF8EAE-7800-2D4C-9233-A72B0218719F}" srcOrd="0" destOrd="0" presId="urn:microsoft.com/office/officeart/2005/8/layout/pyramid4"/>
    <dgm:cxn modelId="{3F9999C0-3BB0-2B4C-B1E0-533492E3994A}" type="presOf" srcId="{3DC3CDF9-81CE-2449-BA11-80499AE0CF00}" destId="{B6E85548-5360-8F48-96E2-24C4FF1F571F}" srcOrd="0" destOrd="0" presId="urn:microsoft.com/office/officeart/2005/8/layout/pyramid4"/>
    <dgm:cxn modelId="{7C812856-461A-1E4A-A361-BB8B795ED292}" srcId="{B9B40CF0-020E-E449-8322-DE3FCEADA580}" destId="{7B5067AF-75EA-3941-B7FF-725EFAC2B34D}" srcOrd="0" destOrd="0" parTransId="{AE7F89D4-FFE0-D940-84AA-8CDAD05F62B6}" sibTransId="{22D9100D-0D7A-6E41-B232-8D4EFF4A7BFE}"/>
    <dgm:cxn modelId="{33A58C2C-730C-2F4F-B8A7-AC14B994AAAC}" type="presOf" srcId="{B9B40CF0-020E-E449-8322-DE3FCEADA580}" destId="{CE46693C-EAE7-344D-921C-AF126055D8DC}" srcOrd="0" destOrd="0" presId="urn:microsoft.com/office/officeart/2005/8/layout/pyramid4"/>
    <dgm:cxn modelId="{E2605913-8A3E-CA40-B359-AFAE8E68B5AD}" srcId="{B9B40CF0-020E-E449-8322-DE3FCEADA580}" destId="{CA5F3B19-AE14-E34A-92FB-CBCD5AA21A7A}" srcOrd="1" destOrd="0" parTransId="{05D652B8-7274-2349-9E8F-A7A2D690A7ED}" sibTransId="{E31356B7-3A95-CF42-983A-0EFAA1921578}"/>
    <dgm:cxn modelId="{26FD68A2-1F25-974B-A384-40AE63CE2AA4}" srcId="{B9B40CF0-020E-E449-8322-DE3FCEADA580}" destId="{C7A3C57E-F270-004E-AE32-8EE2EBB0966E}" srcOrd="3" destOrd="0" parTransId="{6B328938-AF72-9B41-B8C8-0537FDDB8962}" sibTransId="{9185A7AA-5EEB-234B-AB02-9846CBF7464B}"/>
    <dgm:cxn modelId="{3E3E0EBF-99FA-AB45-B6E2-23593688F26A}" type="presParOf" srcId="{CE46693C-EAE7-344D-921C-AF126055D8DC}" destId="{53DF8EAE-7800-2D4C-9233-A72B0218719F}" srcOrd="0" destOrd="0" presId="urn:microsoft.com/office/officeart/2005/8/layout/pyramid4"/>
    <dgm:cxn modelId="{2D9E638D-C5BC-6F4C-8703-0CB587DD7C4C}" type="presParOf" srcId="{CE46693C-EAE7-344D-921C-AF126055D8DC}" destId="{954CFCFD-CA67-4041-9881-2213012D1CA0}" srcOrd="1" destOrd="0" presId="urn:microsoft.com/office/officeart/2005/8/layout/pyramid4"/>
    <dgm:cxn modelId="{26CE031D-D339-1E41-A113-5D65A8143874}" type="presParOf" srcId="{CE46693C-EAE7-344D-921C-AF126055D8DC}" destId="{B6E85548-5360-8F48-96E2-24C4FF1F571F}" srcOrd="2" destOrd="0" presId="urn:microsoft.com/office/officeart/2005/8/layout/pyramid4"/>
    <dgm:cxn modelId="{322EE9BE-DD33-FF4F-9396-9B698C1047D0}" type="presParOf" srcId="{CE46693C-EAE7-344D-921C-AF126055D8DC}" destId="{E081000E-5104-8840-B8BC-D42D7563D03A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2216F-6363-3A44-A6D5-793149F1559A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7AF5-864C-2546-9562-6B294355A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76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BA896-F9F2-D744-AC37-D09102E9FDF2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91F3-5365-DD41-A71E-A3F0D2C69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1" y="4722724"/>
            <a:ext cx="5290531" cy="177925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3478" y="4991896"/>
            <a:ext cx="4532343" cy="545531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>
              <a:defRPr sz="3200" baseline="0">
                <a:solidFill>
                  <a:srgbClr val="18406D"/>
                </a:solidFill>
              </a:defRPr>
            </a:lvl1pPr>
          </a:lstStyle>
          <a:p>
            <a:r>
              <a:rPr lang="en-US" dirty="0" smtClean="0"/>
              <a:t>edit Master 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915841" y="5665833"/>
            <a:ext cx="4449980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915841" y="5814337"/>
            <a:ext cx="4449980" cy="3553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00B2D3"/>
                </a:solidFill>
                <a:latin typeface="Calibri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51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659" y="2311120"/>
            <a:ext cx="8149214" cy="39590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52658" y="1363067"/>
            <a:ext cx="7958295" cy="5948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cap="none" baseline="0">
                <a:solidFill>
                  <a:srgbClr val="18406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552659" y="2322629"/>
            <a:ext cx="7886700" cy="371599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400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552659" y="1495035"/>
            <a:ext cx="7886700" cy="5948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rgbClr val="18406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 goes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52659" y="2311120"/>
            <a:ext cx="3962191" cy="39590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 edit Master to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52658" y="1363067"/>
            <a:ext cx="7958295" cy="5948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cap="none" baseline="0">
                <a:solidFill>
                  <a:srgbClr val="18406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739682" y="2311120"/>
            <a:ext cx="3962191" cy="39590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 userDrawn="1">
            <p:extLst>
              <p:ext uri="{D42A27DB-BD31-4B8C-83A1-F6EECF244321}">
                <p14:modId xmlns:p14="http://schemas.microsoft.com/office/powerpoint/2010/main" val="1732658620"/>
              </p:ext>
            </p:extLst>
          </p:nvPr>
        </p:nvGraphicFramePr>
        <p:xfrm>
          <a:off x="696392" y="2426207"/>
          <a:ext cx="7818958" cy="379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Connector 7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52658" y="1363067"/>
            <a:ext cx="7958295" cy="5948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cap="none" baseline="0">
                <a:solidFill>
                  <a:srgbClr val="18406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17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"/>
          <p:cNvSpPr>
            <a:spLocks noGrp="1"/>
          </p:cNvSpPr>
          <p:nvPr>
            <p:ph sz="half" idx="4294967295"/>
          </p:nvPr>
        </p:nvSpPr>
        <p:spPr>
          <a:xfrm>
            <a:off x="552658" y="2269856"/>
            <a:ext cx="3886200" cy="231361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4294967295"/>
          </p:nvPr>
        </p:nvSpPr>
        <p:spPr>
          <a:xfrm>
            <a:off x="4553158" y="2269857"/>
            <a:ext cx="3740299" cy="364755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en-US" sz="2400" b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52658" y="1363067"/>
            <a:ext cx="7958295" cy="5948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cap="none" baseline="0">
                <a:solidFill>
                  <a:srgbClr val="18406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 userDrawn="1">
            <p:extLst>
              <p:ext uri="{D42A27DB-BD31-4B8C-83A1-F6EECF244321}">
                <p14:modId xmlns:p14="http://schemas.microsoft.com/office/powerpoint/2010/main" val="2066195230"/>
              </p:ext>
            </p:extLst>
          </p:nvPr>
        </p:nvGraphicFramePr>
        <p:xfrm>
          <a:off x="696390" y="2209576"/>
          <a:ext cx="781895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 userDrawn="1"/>
        </p:nvCxnSpPr>
        <p:spPr>
          <a:xfrm>
            <a:off x="552659" y="1214413"/>
            <a:ext cx="8149214" cy="0"/>
          </a:xfrm>
          <a:prstGeom prst="line">
            <a:avLst/>
          </a:prstGeom>
          <a:ln w="19050">
            <a:solidFill>
              <a:srgbClr val="A7D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2658" y="1363067"/>
            <a:ext cx="7958295" cy="5948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cap="none" baseline="0">
                <a:solidFill>
                  <a:srgbClr val="18406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5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144" y="351040"/>
            <a:ext cx="1710206" cy="62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6" r:id="rId6"/>
    <p:sldLayoutId id="214748365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 baseline="0">
          <a:solidFill>
            <a:srgbClr val="18406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8406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B2D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8406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406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406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444" y="4634262"/>
            <a:ext cx="4532343" cy="1261641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Share the JOURNEY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924" y="5895903"/>
            <a:ext cx="4449980" cy="27378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3"/>
                </a:solidFill>
              </a:rPr>
              <a:t>Stations of the Cross</a:t>
            </a:r>
            <a:endParaRPr lang="en-US" sz="2800" b="1" dirty="0">
              <a:solidFill>
                <a:schemeClr val="accent3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71733" y="337370"/>
            <a:ext cx="2472267" cy="889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798" y="444843"/>
            <a:ext cx="1845867" cy="6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4327" y="0"/>
            <a:ext cx="7625426" cy="72121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1. Jesus is condemned to death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9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014" y="0"/>
            <a:ext cx="9756014" cy="70913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9245" y="10785"/>
            <a:ext cx="7738220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2. Jesus accepts his cross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5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0" cy="6857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00766" y="1"/>
            <a:ext cx="6439437" cy="72153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3. Jesus falls the first time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7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6220" y="0"/>
            <a:ext cx="7068518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4. Jesus meets his mother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7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4552" y="1"/>
            <a:ext cx="7313218" cy="61818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5. Simon of Cyrene helps Jesus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317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1825" y="0"/>
            <a:ext cx="7134896" cy="643944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6. Veronica wipes the face of Jesus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24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7735" y="159"/>
            <a:ext cx="6555346" cy="540753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7. Jesus falls the second time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704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64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5459" y="23664"/>
            <a:ext cx="7855688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8. Jesus meets the women of Jerusalem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78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8629" y="0"/>
            <a:ext cx="6786742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9. Jesus falls the third time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1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40159" y="1"/>
            <a:ext cx="7379594" cy="579547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10. Jesus is stripped of his clothing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384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2585" y="0"/>
            <a:ext cx="6104587" cy="594841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11. Jesus is crucified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17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7814" y="36543"/>
            <a:ext cx="5808372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12. Jesus dies on the cross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9876" y="0"/>
            <a:ext cx="4984123" cy="1159099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13. Jesus is taken down from the cross and placed in the arms of his mother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06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133" y="0"/>
            <a:ext cx="9618133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887" y="0"/>
            <a:ext cx="6568226" cy="594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14. Jesus is laid in the tomb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84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IAF">
      <a:dk1>
        <a:srgbClr val="3A5382"/>
      </a:dk1>
      <a:lt1>
        <a:srgbClr val="FFFFFF"/>
      </a:lt1>
      <a:dk2>
        <a:srgbClr val="3A5382"/>
      </a:dk2>
      <a:lt2>
        <a:srgbClr val="E7E6E6"/>
      </a:lt2>
      <a:accent1>
        <a:srgbClr val="B4CD2A"/>
      </a:accent1>
      <a:accent2>
        <a:srgbClr val="FF671F"/>
      </a:accent2>
      <a:accent3>
        <a:srgbClr val="00BBDC"/>
      </a:accent3>
      <a:accent4>
        <a:srgbClr val="FFD100"/>
      </a:accent4>
      <a:accent5>
        <a:srgbClr val="00BBDC"/>
      </a:accent5>
      <a:accent6>
        <a:srgbClr val="B4CD2A"/>
      </a:accent6>
      <a:hlink>
        <a:srgbClr val="00BBDC"/>
      </a:hlink>
      <a:folHlink>
        <a:srgbClr val="3A538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AF_Powerpoint_Template [Read-Only]" id="{ACB4EE08-3BBC-4C45-AF97-4F8D5EAABE6D}" vid="{2AE869CD-7EA6-4955-87F9-0FD125C0DF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SCIAF_Powerpoint_Template</Template>
  <TotalTime>365</TotalTime>
  <Words>115</Words>
  <Application>Microsoft Office PowerPoint</Application>
  <PresentationFormat>On-screen Show (4:3)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Share the JOURNEY</vt:lpstr>
      <vt:lpstr>1. Jesus is condemned to death</vt:lpstr>
      <vt:lpstr>2. Jesus accepts his cross</vt:lpstr>
      <vt:lpstr>3. Jesus falls the first time</vt:lpstr>
      <vt:lpstr>4. Jesus meets his mother</vt:lpstr>
      <vt:lpstr>5. Simon of Cyrene helps Jesus</vt:lpstr>
      <vt:lpstr>6. Veronica wipes the face of Jesus</vt:lpstr>
      <vt:lpstr>7. Jesus falls the second time</vt:lpstr>
      <vt:lpstr>8. Jesus meets the women of Jerusalem</vt:lpstr>
      <vt:lpstr>9. Jesus falls the third time</vt:lpstr>
      <vt:lpstr>10. Jesus is stripped of his clothing</vt:lpstr>
      <vt:lpstr>11. Jesus is crucified</vt:lpstr>
      <vt:lpstr>12. Jesus dies on the cross</vt:lpstr>
      <vt:lpstr>13. Jesus is taken down from the cross and placed in the arms of his mother</vt:lpstr>
      <vt:lpstr>14. Jesus is laid in the tomb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the JOURNEY</dc:title>
  <dc:creator>Siobhan Wright</dc:creator>
  <cp:lastModifiedBy>Sarah Cowie</cp:lastModifiedBy>
  <cp:revision>19</cp:revision>
  <cp:lastPrinted>2017-06-20T14:32:46Z</cp:lastPrinted>
  <dcterms:created xsi:type="dcterms:W3CDTF">2018-04-25T10:23:05Z</dcterms:created>
  <dcterms:modified xsi:type="dcterms:W3CDTF">2018-04-30T13:53:01Z</dcterms:modified>
</cp:coreProperties>
</file>