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0" r:id="rId3"/>
    <p:sldId id="272" r:id="rId4"/>
    <p:sldId id="257" r:id="rId5"/>
    <p:sldId id="261" r:id="rId6"/>
    <p:sldId id="262" r:id="rId7"/>
    <p:sldId id="258" r:id="rId8"/>
    <p:sldId id="269" r:id="rId9"/>
    <p:sldId id="259" r:id="rId10"/>
    <p:sldId id="263" r:id="rId11"/>
    <p:sldId id="274" r:id="rId12"/>
    <p:sldId id="266" r:id="rId13"/>
    <p:sldId id="267" r:id="rId14"/>
    <p:sldId id="265" r:id="rId15"/>
    <p:sldId id="268" r:id="rId16"/>
    <p:sldId id="271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8660" autoAdjust="0"/>
  </p:normalViewPr>
  <p:slideViewPr>
    <p:cSldViewPr snapToGrid="0">
      <p:cViewPr varScale="1">
        <p:scale>
          <a:sx n="80" d="100"/>
          <a:sy n="80" d="100"/>
        </p:scale>
        <p:origin x="10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11632-1831-4F80-BEFE-C9BACD2E819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9A2FC-DEA1-4E1B-89ED-3C7D109C3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1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grace of our Lord Jesus Christ,</a:t>
            </a:r>
          </a:p>
          <a:p>
            <a:r>
              <a:rPr lang="en-GB" baseline="0" dirty="0" smtClean="0"/>
              <a:t>and the love of God,</a:t>
            </a:r>
          </a:p>
          <a:p>
            <a:r>
              <a:rPr lang="en-GB" baseline="0" dirty="0" smtClean="0"/>
              <a:t>and the communion of the Holy Spirit</a:t>
            </a:r>
          </a:p>
          <a:p>
            <a:r>
              <a:rPr lang="en-GB" baseline="0" dirty="0" smtClean="0"/>
              <a:t>be with you all.</a:t>
            </a:r>
          </a:p>
          <a:p>
            <a:endParaRPr lang="en-GB" baseline="0" dirty="0" smtClean="0"/>
          </a:p>
          <a:p>
            <a:r>
              <a:rPr lang="en-GB" i="1" baseline="0" dirty="0" smtClean="0"/>
              <a:t>And with your spirit.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28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Through him, and with him, and in him, O God, almighty Father, in the unity of the Holy Spirit, all glory and honour is yours, for ever and ever.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60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Our Father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664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When we eat this Bread and drink this Cup,</a:t>
            </a:r>
          </a:p>
          <a:p>
            <a:r>
              <a:rPr lang="en-GB" dirty="0" smtClean="0"/>
              <a:t>We proclaim</a:t>
            </a:r>
            <a:r>
              <a:rPr lang="en-GB" baseline="0" dirty="0" smtClean="0"/>
              <a:t> your Death, O Lord</a:t>
            </a:r>
          </a:p>
          <a:p>
            <a:r>
              <a:rPr lang="en-GB" baseline="0" dirty="0" smtClean="0"/>
              <a:t>Until you come again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863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Body of Christ</a:t>
            </a:r>
          </a:p>
          <a:p>
            <a:r>
              <a:rPr lang="en-GB" i="1" dirty="0" smtClean="0"/>
              <a:t>Amen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747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forth the</a:t>
            </a:r>
            <a:r>
              <a:rPr lang="en-GB" baseline="0" dirty="0" smtClean="0"/>
              <a:t> Mass is ended</a:t>
            </a:r>
          </a:p>
          <a:p>
            <a:r>
              <a:rPr lang="en-GB" baseline="0" dirty="0" smtClean="0"/>
              <a:t>Go in peace, glorifying the Lord by your life</a:t>
            </a:r>
          </a:p>
          <a:p>
            <a:r>
              <a:rPr lang="en-GB" b="1" i="1" dirty="0" smtClean="0"/>
              <a:t>Thanks be to God</a:t>
            </a:r>
          </a:p>
          <a:p>
            <a:endParaRPr lang="en-GB" b="1" i="1" dirty="0" smtClean="0"/>
          </a:p>
          <a:p>
            <a:r>
              <a:rPr lang="en-GB" dirty="0" smtClean="0"/>
              <a:t>In</a:t>
            </a:r>
            <a:r>
              <a:rPr lang="en-GB" baseline="0" dirty="0" smtClean="0"/>
              <a:t> the name of the Father, of the Son and of the Holy Spirit</a:t>
            </a:r>
          </a:p>
          <a:p>
            <a:r>
              <a:rPr lang="en-GB" baseline="0" dirty="0" smtClean="0"/>
              <a:t>Amen</a:t>
            </a:r>
            <a:endParaRPr lang="en-GB" dirty="0" smtClean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099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confess to almighty God and to you, my brothers and sisters, that I have greatly sinned,</a:t>
            </a:r>
          </a:p>
          <a:p>
            <a:r>
              <a:rPr lang="en-GB" dirty="0" smtClean="0"/>
              <a:t>in my thoughts and in my words, in what I have done and in what I have failed to do, </a:t>
            </a:r>
          </a:p>
          <a:p>
            <a:r>
              <a:rPr lang="en-GB" dirty="0" smtClean="0"/>
              <a:t>through my fault, through my fault, through my most grievous fault</a:t>
            </a:r>
          </a:p>
          <a:p>
            <a:r>
              <a:rPr lang="en-GB" dirty="0" smtClean="0"/>
              <a:t>therefore I ask blessed Mary ever-Virgin, all the Angels and Saints, and you, my brothers and sisters, to pray for me to the Lord our God. 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783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Glory to God in the</a:t>
            </a:r>
            <a:r>
              <a:rPr lang="en-GB" baseline="0" dirty="0" smtClean="0"/>
              <a:t> highest,</a:t>
            </a:r>
          </a:p>
          <a:p>
            <a:r>
              <a:rPr lang="en-GB" baseline="0" dirty="0" smtClean="0"/>
              <a:t>and on earth peace to the people of good will.</a:t>
            </a:r>
          </a:p>
          <a:p>
            <a:r>
              <a:rPr lang="en-GB" baseline="0" dirty="0" smtClean="0"/>
              <a:t>We praise you,</a:t>
            </a:r>
          </a:p>
          <a:p>
            <a:r>
              <a:rPr lang="en-GB" baseline="0" dirty="0" smtClean="0"/>
              <a:t>We bless you,</a:t>
            </a:r>
          </a:p>
          <a:p>
            <a:r>
              <a:rPr lang="en-GB" baseline="0" dirty="0" smtClean="0"/>
              <a:t>We adore you,</a:t>
            </a:r>
          </a:p>
          <a:p>
            <a:r>
              <a:rPr lang="en-GB" baseline="0" dirty="0" smtClean="0"/>
              <a:t>We glorify you,</a:t>
            </a:r>
          </a:p>
          <a:p>
            <a:r>
              <a:rPr lang="en-GB" baseline="0" dirty="0" smtClean="0"/>
              <a:t>We give you thanks for your great glory,</a:t>
            </a:r>
          </a:p>
          <a:p>
            <a:r>
              <a:rPr lang="en-GB" baseline="0" dirty="0" smtClean="0"/>
              <a:t>Lord God, heavenly King,</a:t>
            </a:r>
          </a:p>
          <a:p>
            <a:r>
              <a:rPr lang="en-GB" baseline="0" dirty="0" smtClean="0"/>
              <a:t>O God, almighty Father.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832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liturgy of the word.</a:t>
            </a:r>
          </a:p>
          <a:p>
            <a:endParaRPr lang="en-GB" dirty="0" smtClean="0"/>
          </a:p>
          <a:p>
            <a:r>
              <a:rPr lang="en-GB" b="1" dirty="0" smtClean="0"/>
              <a:t>The word of the Lord.</a:t>
            </a:r>
          </a:p>
          <a:p>
            <a:r>
              <a:rPr lang="en-GB" b="1" i="1" dirty="0" smtClean="0"/>
              <a:t>Thanks be to</a:t>
            </a:r>
            <a:r>
              <a:rPr lang="en-GB" b="1" i="1" baseline="0" dirty="0" smtClean="0"/>
              <a:t> God.</a:t>
            </a:r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085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liturgy of the word.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 reading from the holy Gospel.</a:t>
            </a:r>
          </a:p>
          <a:p>
            <a:endParaRPr lang="en-GB" b="1" dirty="0" smtClean="0"/>
          </a:p>
          <a:p>
            <a:r>
              <a:rPr lang="en-GB" b="1" dirty="0" smtClean="0"/>
              <a:t>The Gospel of the Lord</a:t>
            </a:r>
          </a:p>
          <a:p>
            <a:r>
              <a:rPr lang="en-GB" b="1" i="1" dirty="0" smtClean="0"/>
              <a:t>Praise</a:t>
            </a:r>
            <a:r>
              <a:rPr lang="en-GB" b="1" i="1" baseline="0" dirty="0" smtClean="0"/>
              <a:t> to you, Lord Jesus Christ</a:t>
            </a:r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392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Offertory</a:t>
            </a:r>
            <a:r>
              <a:rPr lang="en-GB" baseline="0" dirty="0" smtClean="0"/>
              <a:t> procession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83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Offertory hymn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638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Blessed are you, Lord God of all creation, for through your goodness we have received the bread we offer you: fruit of the earth and work of human hands, it will become for us the bread of life.</a:t>
            </a:r>
          </a:p>
          <a:p>
            <a:r>
              <a:rPr lang="en-GB" i="1" dirty="0" smtClean="0"/>
              <a:t>Blessed be God for ever.</a:t>
            </a:r>
          </a:p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395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Holy, Holy, Holy Lord God hosts</a:t>
            </a:r>
          </a:p>
          <a:p>
            <a:r>
              <a:rPr lang="en-GB" dirty="0" smtClean="0"/>
              <a:t>Heaven and earth</a:t>
            </a:r>
            <a:r>
              <a:rPr lang="en-GB" baseline="0" dirty="0" smtClean="0"/>
              <a:t> are full of your glory</a:t>
            </a:r>
          </a:p>
          <a:p>
            <a:r>
              <a:rPr lang="en-GB" baseline="0" dirty="0" smtClean="0"/>
              <a:t>Hosanna in the highest</a:t>
            </a:r>
          </a:p>
          <a:p>
            <a:r>
              <a:rPr lang="en-GB" baseline="0" dirty="0" smtClean="0"/>
              <a:t>Blessed is he who comes in the name of the Lord</a:t>
            </a:r>
          </a:p>
          <a:p>
            <a:r>
              <a:rPr lang="en-GB" dirty="0" smtClean="0"/>
              <a:t>Hosanna in the highest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A2FC-DEA1-4E1B-89ED-3C7D109C30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399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81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07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61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5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800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152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60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64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66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9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00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88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8575"/>
            <a:ext cx="9258713" cy="6886575"/>
          </a:xfrm>
          <a:prstGeom prst="rect">
            <a:avLst/>
          </a:prstGeom>
        </p:spPr>
      </p:pic>
      <p:pic>
        <p:nvPicPr>
          <p:cNvPr id="6" name="Picture 5" descr="\\sciaf-dc\common\COMED GENERAL\Communications\New Brand\New Logos\SCIAF_Master_Logos\SCIAF_Master_Logos\RGB\PNG RGB\SCIAF_MasterLogo_FullColour_RGB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0238" y="254000"/>
            <a:ext cx="1966912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63550" y="5016500"/>
            <a:ext cx="3546475" cy="1225550"/>
            <a:chOff x="311057" y="4933786"/>
            <a:chExt cx="3335369" cy="1225276"/>
          </a:xfrm>
        </p:grpSpPr>
        <p:sp>
          <p:nvSpPr>
            <p:cNvPr id="8" name="Snip Single Corner Rectangle 7"/>
            <p:cNvSpPr/>
            <p:nvPr/>
          </p:nvSpPr>
          <p:spPr>
            <a:xfrm rot="10800000" flipH="1">
              <a:off x="311057" y="4933786"/>
              <a:ext cx="3335369" cy="1225276"/>
            </a:xfrm>
            <a:prstGeom prst="snip1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539487" y="5006795"/>
              <a:ext cx="2969999" cy="892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 b="1" dirty="0" smtClean="0">
                  <a:solidFill>
                    <a:srgbClr val="3A5382"/>
                  </a:solidFill>
                  <a:latin typeface="+mn-lt"/>
                  <a:cs typeface="Rubik" pitchFamily="2" charset="-79"/>
                </a:rPr>
                <a:t>MASS IN UGANDA</a:t>
              </a:r>
              <a:endParaRPr lang="en-GB" altLang="en-US" sz="2400" b="1" dirty="0">
                <a:solidFill>
                  <a:srgbClr val="3A5382"/>
                </a:solidFill>
                <a:latin typeface="+mn-lt"/>
                <a:cs typeface="Rubik" pitchFamily="2" charset="-79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GB" altLang="en-US" sz="1400" dirty="0" smtClean="0">
                <a:latin typeface="+mn-lt"/>
                <a:cs typeface="Rubik" pitchFamily="2" charset="-79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400" dirty="0" smtClean="0">
                  <a:latin typeface="+mn-lt"/>
                  <a:cs typeface="Rubik" pitchFamily="2" charset="-79"/>
                </a:rPr>
                <a:t>St </a:t>
              </a:r>
              <a:r>
                <a:rPr lang="en-GB" altLang="en-US" sz="1400" dirty="0">
                  <a:latin typeface="+mn-lt"/>
                  <a:cs typeface="Rubik" pitchFamily="2" charset="-79"/>
                </a:rPr>
                <a:t>Paul’s Parish </a:t>
              </a:r>
              <a:r>
                <a:rPr lang="en-GB" altLang="en-US" sz="1400" dirty="0" smtClean="0">
                  <a:latin typeface="+mn-lt"/>
                  <a:cs typeface="Rubik" pitchFamily="2" charset="-79"/>
                </a:rPr>
                <a:t>Church, </a:t>
              </a:r>
              <a:r>
                <a:rPr lang="en-GB" altLang="en-US" sz="1400" dirty="0" err="1" smtClean="0">
                  <a:latin typeface="+mn-lt"/>
                  <a:cs typeface="Rubik" pitchFamily="2" charset="-79"/>
                </a:rPr>
                <a:t>Mukono</a:t>
              </a:r>
              <a:r>
                <a:rPr lang="en-GB" altLang="en-US" sz="1400" dirty="0" smtClean="0">
                  <a:latin typeface="+mn-lt"/>
                  <a:cs typeface="Rubik" pitchFamily="2" charset="-79"/>
                </a:rPr>
                <a:t>, Uganda</a:t>
              </a:r>
              <a:endParaRPr lang="en-GB" altLang="en-US" sz="1400" dirty="0">
                <a:latin typeface="+mn-lt"/>
                <a:cs typeface="Rubik" pitchFamily="2" charset="-79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39487" y="5452971"/>
              <a:ext cx="2974062" cy="0"/>
            </a:xfrm>
            <a:prstGeom prst="line">
              <a:avLst/>
            </a:prstGeom>
            <a:ln w="38100">
              <a:solidFill>
                <a:srgbClr val="A7D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62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34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460089" cy="690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50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52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01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7929" y="0"/>
            <a:ext cx="95719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83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08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586973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422" y="0"/>
            <a:ext cx="45645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6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3446"/>
            <a:ext cx="9144000" cy="6881446"/>
          </a:xfrm>
        </p:spPr>
      </p:pic>
    </p:spTree>
    <p:extLst>
      <p:ext uri="{BB962C8B-B14F-4D97-AF65-F5344CB8AC3E}">
        <p14:creationId xmlns:p14="http://schemas.microsoft.com/office/powerpoint/2010/main" val="9456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sciaf-dc\common\COMED GENERAL\Communications\New Brand\New Logos\SCIAF_Master_Logos\SCIAF_Master_Logos\RGB\PNG RGB\SCIAF_MasterLogo_FullColour_RGB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0238" y="220133"/>
            <a:ext cx="1966912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01492" y="2499267"/>
            <a:ext cx="743551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200" b="1" i="1" dirty="0" smtClean="0">
                <a:cs typeface="Rubik" pitchFamily="2" charset="-79"/>
              </a:rPr>
              <a:t>Thank you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200" b="1" i="1" dirty="0" smtClean="0">
                <a:cs typeface="Rubik" pitchFamily="2" charset="-79"/>
              </a:rPr>
              <a:t>to the parishioners and clergy of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200" b="1" i="1" dirty="0" smtClean="0">
                <a:cs typeface="Rubik" pitchFamily="2" charset="-79"/>
              </a:rPr>
              <a:t>St </a:t>
            </a:r>
            <a:r>
              <a:rPr lang="en-GB" altLang="en-US" sz="3200" b="1" i="1" dirty="0">
                <a:cs typeface="Rubik" pitchFamily="2" charset="-79"/>
              </a:rPr>
              <a:t>Paul’s Parish Church, </a:t>
            </a:r>
            <a:endParaRPr lang="en-GB" altLang="en-US" sz="3200" b="1" i="1" dirty="0" smtClean="0">
              <a:cs typeface="Rubik" pitchFamily="2" charset="-79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200" b="1" i="1" dirty="0" err="1" smtClean="0">
                <a:cs typeface="Rubik" pitchFamily="2" charset="-79"/>
              </a:rPr>
              <a:t>Mukono</a:t>
            </a:r>
            <a:r>
              <a:rPr lang="en-GB" altLang="en-US" sz="3200" b="1" i="1" dirty="0">
                <a:cs typeface="Rubik" pitchFamily="2" charset="-79"/>
              </a:rPr>
              <a:t>, </a:t>
            </a:r>
            <a:r>
              <a:rPr lang="en-GB" altLang="en-US" sz="3200" b="1" i="1" dirty="0" smtClean="0">
                <a:cs typeface="Rubik" pitchFamily="2" charset="-79"/>
              </a:rPr>
              <a:t>Uganda.</a:t>
            </a:r>
          </a:p>
          <a:p>
            <a:pPr algn="r">
              <a:spcBef>
                <a:spcPct val="0"/>
              </a:spcBef>
              <a:buFontTx/>
              <a:buNone/>
            </a:pPr>
            <a:endParaRPr lang="en-GB" altLang="en-US" i="1" dirty="0" smtClean="0">
              <a:cs typeface="Rubik" pitchFamily="2" charset="-79"/>
            </a:endParaRPr>
          </a:p>
          <a:p>
            <a:pPr algn="r">
              <a:spcBef>
                <a:spcPct val="0"/>
              </a:spcBef>
              <a:buFontTx/>
              <a:buNone/>
            </a:pPr>
            <a:endParaRPr lang="en-GB" altLang="en-US" i="1" dirty="0">
              <a:cs typeface="Rubik" pitchFamily="2" charset="-79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200" i="1" dirty="0" smtClean="0">
                <a:cs typeface="Rubik" pitchFamily="2" charset="-79"/>
              </a:rPr>
              <a:t>Photos by Colin Hattersley</a:t>
            </a:r>
            <a:endParaRPr lang="en-GB" altLang="en-US" sz="1200" i="1" dirty="0"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7500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3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3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179" y="0"/>
            <a:ext cx="509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5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290" y="0"/>
            <a:ext cx="91552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13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5156" y="-233166"/>
            <a:ext cx="9189156" cy="709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89" y="0"/>
            <a:ext cx="9177867" cy="686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5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21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0303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3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449</Words>
  <Application>Microsoft Office PowerPoint</Application>
  <PresentationFormat>On-screen Show (4:3)</PresentationFormat>
  <Paragraphs>74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McGinlay</dc:creator>
  <cp:lastModifiedBy>Sarah Cowie</cp:lastModifiedBy>
  <cp:revision>17</cp:revision>
  <dcterms:created xsi:type="dcterms:W3CDTF">2018-10-05T14:01:51Z</dcterms:created>
  <dcterms:modified xsi:type="dcterms:W3CDTF">2018-11-29T12:42:31Z</dcterms:modified>
</cp:coreProperties>
</file>