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72" r:id="rId4"/>
  </p:sldMasterIdLst>
  <p:notesMasterIdLst>
    <p:notesMasterId r:id="rId22"/>
  </p:notesMasterIdLst>
  <p:handoutMasterIdLst>
    <p:handoutMasterId r:id="rId23"/>
  </p:handoutMasterIdLst>
  <p:sldIdLst>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4" r:id="rId21"/>
  </p:sldIdLst>
  <p:sldSz cx="9144000" cy="6858000" type="screen4x3"/>
  <p:notesSz cx="6858000" cy="9144000"/>
  <p:embeddedFontLst>
    <p:embeddedFont>
      <p:font typeface="Calibri" panose="020F0502020204030204" pitchFamily="34" charset="0"/>
      <p:regular r:id="rId24"/>
      <p:bold r:id="rId25"/>
      <p:italic r:id="rId26"/>
      <p:boldItalic r:id="rId27"/>
    </p:embeddedFont>
    <p:embeddedFont>
      <p:font typeface="Calibri Light" panose="020F0302020204030204" pitchFamily="34" charset="0"/>
      <p:regular r:id="rId28"/>
      <p:italic r:id="rId29"/>
    </p:embeddedFont>
    <p:embeddedFont>
      <p:font typeface="Colby StBld" panose="00000800000000000000" pitchFamily="50" charset="0"/>
      <p:bold r:id="rId30"/>
    </p:embeddedFont>
    <p:embeddedFont>
      <p:font typeface="Colby StBlk" panose="00000A00000000000000" pitchFamily="50" charset="0"/>
      <p:bold r:id="rId31"/>
    </p:embeddedFont>
    <p:embeddedFont>
      <p:font typeface="FS Sammy" panose="02000506030000020004" pitchFamily="50" charset="0"/>
      <p:regular r:id="rId32"/>
    </p:embeddedFont>
    <p:embeddedFont>
      <p:font typeface="Rubik" panose="00000500000000000000" pitchFamily="2" charset="-79"/>
      <p:regular r:id="rId33"/>
      <p:bold r:id="rId34"/>
      <p:italic r:id="rId35"/>
      <p:boldItalic r:id="rId36"/>
    </p:embeddedFont>
    <p:embeddedFont>
      <p:font typeface="Rubik Light" pitchFamily="2" charset="-79"/>
      <p:regular r:id="rId37"/>
      <p:italic r:id="rId38"/>
    </p:embeddedFont>
    <p:embeddedFont>
      <p:font typeface="Rubik Medium" panose="00000600000000000000" pitchFamily="2" charset="-79"/>
      <p:regular r:id="rId39"/>
      <p:italic r:id="rId4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71F"/>
    <a:srgbClr val="A7D500"/>
    <a:srgbClr val="1140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65969" autoAdjust="0"/>
  </p:normalViewPr>
  <p:slideViewPr>
    <p:cSldViewPr snapToGrid="0">
      <p:cViewPr>
        <p:scale>
          <a:sx n="33" d="100"/>
          <a:sy n="33" d="100"/>
        </p:scale>
        <p:origin x="2918" y="57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3.fntdata"/><Relationship Id="rId39" Type="http://schemas.openxmlformats.org/officeDocument/2006/relationships/font" Target="fonts/font16.fntdata"/><Relationship Id="rId21" Type="http://schemas.openxmlformats.org/officeDocument/2006/relationships/slide" Target="slides/slide17.xml"/><Relationship Id="rId34" Type="http://schemas.openxmlformats.org/officeDocument/2006/relationships/font" Target="fonts/font11.fntdata"/><Relationship Id="rId42"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font" Target="fonts/font6.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1.fntdata"/><Relationship Id="rId32" Type="http://schemas.openxmlformats.org/officeDocument/2006/relationships/font" Target="fonts/font9.fntdata"/><Relationship Id="rId37" Type="http://schemas.openxmlformats.org/officeDocument/2006/relationships/font" Target="fonts/font14.fntdata"/><Relationship Id="rId40" Type="http://schemas.openxmlformats.org/officeDocument/2006/relationships/font" Target="fonts/font17.fntdata"/><Relationship Id="rId45"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openxmlformats.org/officeDocument/2006/relationships/font" Target="fonts/font5.fntdata"/><Relationship Id="rId36" Type="http://schemas.openxmlformats.org/officeDocument/2006/relationships/font" Target="fonts/font13.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8.fntdata"/><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font" Target="fonts/font12.fntdata"/><Relationship Id="rId43"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2.fntdata"/><Relationship Id="rId33" Type="http://schemas.openxmlformats.org/officeDocument/2006/relationships/font" Target="fonts/font10.fntdata"/><Relationship Id="rId38" Type="http://schemas.openxmlformats.org/officeDocument/2006/relationships/font" Target="fonts/font15.fntdata"/><Relationship Id="rId20" Type="http://schemas.openxmlformats.org/officeDocument/2006/relationships/slide" Target="slides/slide16.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mes Cave" userId="4087b8b8-337e-4db3-87c5-56598d9a69c0" providerId="ADAL" clId="{02B96C88-64E3-4C61-B5F5-B60EA58A56F4}"/>
    <pc:docChg chg="undo custSel addSld delSld modSld">
      <pc:chgData name="James Cave" userId="4087b8b8-337e-4db3-87c5-56598d9a69c0" providerId="ADAL" clId="{02B96C88-64E3-4C61-B5F5-B60EA58A56F4}" dt="2022-03-09T10:46:31.578" v="464" actId="14861"/>
      <pc:docMkLst>
        <pc:docMk/>
      </pc:docMkLst>
      <pc:sldChg chg="addSp delSp modSp">
        <pc:chgData name="James Cave" userId="4087b8b8-337e-4db3-87c5-56598d9a69c0" providerId="ADAL" clId="{02B96C88-64E3-4C61-B5F5-B60EA58A56F4}" dt="2022-03-09T10:46:31.578" v="464" actId="14861"/>
        <pc:sldMkLst>
          <pc:docMk/>
          <pc:sldMk cId="807738759" sldId="257"/>
        </pc:sldMkLst>
        <pc:spChg chg="add mod">
          <ac:chgData name="James Cave" userId="4087b8b8-337e-4db3-87c5-56598d9a69c0" providerId="ADAL" clId="{02B96C88-64E3-4C61-B5F5-B60EA58A56F4}" dt="2022-03-09T10:46:23.836" v="463" actId="255"/>
          <ac:spMkLst>
            <pc:docMk/>
            <pc:sldMk cId="807738759" sldId="257"/>
            <ac:spMk id="8" creationId="{3FB5350A-69B7-42B2-888A-0821402A2942}"/>
          </ac:spMkLst>
        </pc:spChg>
        <pc:spChg chg="mod">
          <ac:chgData name="James Cave" userId="4087b8b8-337e-4db3-87c5-56598d9a69c0" providerId="ADAL" clId="{02B96C88-64E3-4C61-B5F5-B60EA58A56F4}" dt="2022-03-09T10:26:36.441" v="134" actId="6549"/>
          <ac:spMkLst>
            <pc:docMk/>
            <pc:sldMk cId="807738759" sldId="257"/>
            <ac:spMk id="12" creationId="{00000000-0000-0000-0000-000000000000}"/>
          </ac:spMkLst>
        </pc:spChg>
        <pc:grpChg chg="del mod">
          <ac:chgData name="James Cave" userId="4087b8b8-337e-4db3-87c5-56598d9a69c0" providerId="ADAL" clId="{02B96C88-64E3-4C61-B5F5-B60EA58A56F4}" dt="2022-03-09T10:26:41.470" v="136" actId="478"/>
          <ac:grpSpMkLst>
            <pc:docMk/>
            <pc:sldMk cId="807738759" sldId="257"/>
            <ac:grpSpMk id="10" creationId="{00000000-0000-0000-0000-000000000000}"/>
          </ac:grpSpMkLst>
        </pc:grpChg>
        <pc:picChg chg="add del mod">
          <ac:chgData name="James Cave" userId="4087b8b8-337e-4db3-87c5-56598d9a69c0" providerId="ADAL" clId="{02B96C88-64E3-4C61-B5F5-B60EA58A56F4}" dt="2022-03-09T10:32:29.575" v="143" actId="478"/>
          <ac:picMkLst>
            <pc:docMk/>
            <pc:sldMk cId="807738759" sldId="257"/>
            <ac:picMk id="3" creationId="{1548FC38-817B-4889-A24B-8C67A51FC463}"/>
          </ac:picMkLst>
        </pc:picChg>
        <pc:picChg chg="add del mod">
          <ac:chgData name="James Cave" userId="4087b8b8-337e-4db3-87c5-56598d9a69c0" providerId="ADAL" clId="{02B96C88-64E3-4C61-B5F5-B60EA58A56F4}" dt="2022-03-09T10:32:31.145" v="144" actId="478"/>
          <ac:picMkLst>
            <pc:docMk/>
            <pc:sldMk cId="807738759" sldId="257"/>
            <ac:picMk id="5" creationId="{983B509E-052D-4936-A3CE-2C7406615CFA}"/>
          </ac:picMkLst>
        </pc:picChg>
        <pc:picChg chg="add mod ord">
          <ac:chgData name="James Cave" userId="4087b8b8-337e-4db3-87c5-56598d9a69c0" providerId="ADAL" clId="{02B96C88-64E3-4C61-B5F5-B60EA58A56F4}" dt="2022-03-09T10:33:13.052" v="161" actId="1076"/>
          <ac:picMkLst>
            <pc:docMk/>
            <pc:sldMk cId="807738759" sldId="257"/>
            <ac:picMk id="7" creationId="{E99B542D-FEB9-4238-9E06-7050161BE910}"/>
          </ac:picMkLst>
        </pc:picChg>
        <pc:picChg chg="add mod">
          <ac:chgData name="James Cave" userId="4087b8b8-337e-4db3-87c5-56598d9a69c0" providerId="ADAL" clId="{02B96C88-64E3-4C61-B5F5-B60EA58A56F4}" dt="2022-03-09T10:46:31.578" v="464" actId="14861"/>
          <ac:picMkLst>
            <pc:docMk/>
            <pc:sldMk cId="807738759" sldId="257"/>
            <ac:picMk id="15" creationId="{8F03386C-DA84-4F7F-A0BD-4D7DA6555843}"/>
          </ac:picMkLst>
        </pc:picChg>
        <pc:picChg chg="del">
          <ac:chgData name="James Cave" userId="4087b8b8-337e-4db3-87c5-56598d9a69c0" providerId="ADAL" clId="{02B96C88-64E3-4C61-B5F5-B60EA58A56F4}" dt="2022-03-09T10:26:07.365" v="103" actId="478"/>
          <ac:picMkLst>
            <pc:docMk/>
            <pc:sldMk cId="807738759" sldId="257"/>
            <ac:picMk id="2051" creationId="{00000000-0000-0000-0000-000000000000}"/>
          </ac:picMkLst>
        </pc:picChg>
        <pc:picChg chg="del mod">
          <ac:chgData name="James Cave" userId="4087b8b8-337e-4db3-87c5-56598d9a69c0" providerId="ADAL" clId="{02B96C88-64E3-4C61-B5F5-B60EA58A56F4}" dt="2022-03-09T10:32:32.508" v="146" actId="478"/>
          <ac:picMkLst>
            <pc:docMk/>
            <pc:sldMk cId="807738759" sldId="257"/>
            <ac:picMk id="3074" creationId="{00000000-0000-0000-0000-000000000000}"/>
          </ac:picMkLst>
        </pc:picChg>
      </pc:sldChg>
      <pc:sldChg chg="addSp delSp modSp">
        <pc:chgData name="James Cave" userId="4087b8b8-337e-4db3-87c5-56598d9a69c0" providerId="ADAL" clId="{02B96C88-64E3-4C61-B5F5-B60EA58A56F4}" dt="2022-03-09T10:25:55.581" v="102" actId="1076"/>
        <pc:sldMkLst>
          <pc:docMk/>
          <pc:sldMk cId="185970916" sldId="258"/>
        </pc:sldMkLst>
        <pc:spChg chg="add del mod">
          <ac:chgData name="James Cave" userId="4087b8b8-337e-4db3-87c5-56598d9a69c0" providerId="ADAL" clId="{02B96C88-64E3-4C61-B5F5-B60EA58A56F4}" dt="2022-03-09T10:23:04.215" v="6" actId="478"/>
          <ac:spMkLst>
            <pc:docMk/>
            <pc:sldMk cId="185970916" sldId="258"/>
            <ac:spMk id="3" creationId="{8DA237DA-53E8-47FF-96A2-4084E87E3D55}"/>
          </ac:spMkLst>
        </pc:spChg>
        <pc:spChg chg="add del mod">
          <ac:chgData name="James Cave" userId="4087b8b8-337e-4db3-87c5-56598d9a69c0" providerId="ADAL" clId="{02B96C88-64E3-4C61-B5F5-B60EA58A56F4}" dt="2022-03-09T10:24:53.450" v="74" actId="478"/>
          <ac:spMkLst>
            <pc:docMk/>
            <pc:sldMk cId="185970916" sldId="258"/>
            <ac:spMk id="11" creationId="{00000000-0000-0000-0000-000000000000}"/>
          </ac:spMkLst>
        </pc:spChg>
        <pc:spChg chg="mod">
          <ac:chgData name="James Cave" userId="4087b8b8-337e-4db3-87c5-56598d9a69c0" providerId="ADAL" clId="{02B96C88-64E3-4C61-B5F5-B60EA58A56F4}" dt="2022-03-09T10:25:55.581" v="102" actId="1076"/>
          <ac:spMkLst>
            <pc:docMk/>
            <pc:sldMk cId="185970916" sldId="258"/>
            <ac:spMk id="12" creationId="{00000000-0000-0000-0000-000000000000}"/>
          </ac:spMkLst>
        </pc:spChg>
        <pc:spChg chg="add del">
          <ac:chgData name="James Cave" userId="4087b8b8-337e-4db3-87c5-56598d9a69c0" providerId="ADAL" clId="{02B96C88-64E3-4C61-B5F5-B60EA58A56F4}" dt="2022-03-09T10:22:57.868" v="2"/>
          <ac:spMkLst>
            <pc:docMk/>
            <pc:sldMk cId="185970916" sldId="258"/>
            <ac:spMk id="15" creationId="{FEAEB463-E115-4214-A5D2-94B72AE78E38}"/>
          </ac:spMkLst>
        </pc:spChg>
        <pc:spChg chg="add mod">
          <ac:chgData name="James Cave" userId="4087b8b8-337e-4db3-87c5-56598d9a69c0" providerId="ADAL" clId="{02B96C88-64E3-4C61-B5F5-B60EA58A56F4}" dt="2022-03-09T10:23:08.058" v="17" actId="20577"/>
          <ac:spMkLst>
            <pc:docMk/>
            <pc:sldMk cId="185970916" sldId="258"/>
            <ac:spMk id="19" creationId="{2D4B8F4D-C967-42FF-8C9B-4D02D4ECAFC9}"/>
          </ac:spMkLst>
        </pc:spChg>
        <pc:spChg chg="del mod">
          <ac:chgData name="James Cave" userId="4087b8b8-337e-4db3-87c5-56598d9a69c0" providerId="ADAL" clId="{02B96C88-64E3-4C61-B5F5-B60EA58A56F4}" dt="2022-03-09T10:23:00.377" v="4" actId="478"/>
          <ac:spMkLst>
            <pc:docMk/>
            <pc:sldMk cId="185970916" sldId="258"/>
            <ac:spMk id="14338" creationId="{00000000-0000-0000-0000-000000000000}"/>
          </ac:spMkLst>
        </pc:spChg>
        <pc:spChg chg="mod">
          <ac:chgData name="James Cave" userId="4087b8b8-337e-4db3-87c5-56598d9a69c0" providerId="ADAL" clId="{02B96C88-64E3-4C61-B5F5-B60EA58A56F4}" dt="2022-03-09T10:25:17.157" v="85" actId="207"/>
          <ac:spMkLst>
            <pc:docMk/>
            <pc:sldMk cId="185970916" sldId="258"/>
            <ac:spMk id="14339" creationId="{00000000-0000-0000-0000-000000000000}"/>
          </ac:spMkLst>
        </pc:spChg>
        <pc:spChg chg="del">
          <ac:chgData name="James Cave" userId="4087b8b8-337e-4db3-87c5-56598d9a69c0" providerId="ADAL" clId="{02B96C88-64E3-4C61-B5F5-B60EA58A56F4}" dt="2022-03-09T10:25:44.861" v="95" actId="478"/>
          <ac:spMkLst>
            <pc:docMk/>
            <pc:sldMk cId="185970916" sldId="258"/>
            <ac:spMk id="14340" creationId="{00000000-0000-0000-0000-000000000000}"/>
          </ac:spMkLst>
        </pc:spChg>
        <pc:grpChg chg="add del">
          <ac:chgData name="James Cave" userId="4087b8b8-337e-4db3-87c5-56598d9a69c0" providerId="ADAL" clId="{02B96C88-64E3-4C61-B5F5-B60EA58A56F4}" dt="2022-03-09T10:22:57.868" v="2"/>
          <ac:grpSpMkLst>
            <pc:docMk/>
            <pc:sldMk cId="185970916" sldId="258"/>
            <ac:grpSpMk id="10" creationId="{7595442B-B181-49FC-A6DF-CD254A3E405B}"/>
          </ac:grpSpMkLst>
        </pc:grpChg>
        <pc:grpChg chg="add">
          <ac:chgData name="James Cave" userId="4087b8b8-337e-4db3-87c5-56598d9a69c0" providerId="ADAL" clId="{02B96C88-64E3-4C61-B5F5-B60EA58A56F4}" dt="2022-03-09T10:23:04.425" v="7"/>
          <ac:grpSpMkLst>
            <pc:docMk/>
            <pc:sldMk cId="185970916" sldId="258"/>
            <ac:grpSpMk id="16" creationId="{917FF874-B8C3-4B64-BBDD-4BE821C1B2B9}"/>
          </ac:grpSpMkLst>
        </pc:grpChg>
        <pc:picChg chg="add del mod ord">
          <ac:chgData name="James Cave" userId="4087b8b8-337e-4db3-87c5-56598d9a69c0" providerId="ADAL" clId="{02B96C88-64E3-4C61-B5F5-B60EA58A56F4}" dt="2022-03-09T10:24:44.208" v="71"/>
          <ac:picMkLst>
            <pc:docMk/>
            <pc:sldMk cId="185970916" sldId="258"/>
            <ac:picMk id="5" creationId="{8A6B7F9A-F332-4D78-97AF-5F4C00F794CB}"/>
          </ac:picMkLst>
        </pc:picChg>
        <pc:picChg chg="add mod ord">
          <ac:chgData name="James Cave" userId="4087b8b8-337e-4db3-87c5-56598d9a69c0" providerId="ADAL" clId="{02B96C88-64E3-4C61-B5F5-B60EA58A56F4}" dt="2022-03-09T10:25:52.200" v="101" actId="1036"/>
          <ac:picMkLst>
            <pc:docMk/>
            <pc:sldMk cId="185970916" sldId="258"/>
            <ac:picMk id="7" creationId="{B892EFCA-47D5-4391-B2D4-B72F940DA665}"/>
          </ac:picMkLst>
        </pc:picChg>
        <pc:picChg chg="del">
          <ac:chgData name="James Cave" userId="4087b8b8-337e-4db3-87c5-56598d9a69c0" providerId="ADAL" clId="{02B96C88-64E3-4C61-B5F5-B60EA58A56F4}" dt="2022-03-09T10:23:01.711" v="5" actId="478"/>
          <ac:picMkLst>
            <pc:docMk/>
            <pc:sldMk cId="185970916" sldId="258"/>
            <ac:picMk id="14342" creationId="{00000000-0000-0000-0000-000000000000}"/>
          </ac:picMkLst>
        </pc:picChg>
        <pc:picChg chg="mod">
          <ac:chgData name="James Cave" userId="4087b8b8-337e-4db3-87c5-56598d9a69c0" providerId="ADAL" clId="{02B96C88-64E3-4C61-B5F5-B60EA58A56F4}" dt="2022-03-09T10:25:40.609" v="94" actId="1076"/>
          <ac:picMkLst>
            <pc:docMk/>
            <pc:sldMk cId="185970916" sldId="258"/>
            <ac:picMk id="14344" creationId="{00000000-0000-0000-0000-000000000000}"/>
          </ac:picMkLst>
        </pc:picChg>
        <pc:cxnChg chg="del">
          <ac:chgData name="James Cave" userId="4087b8b8-337e-4db3-87c5-56598d9a69c0" providerId="ADAL" clId="{02B96C88-64E3-4C61-B5F5-B60EA58A56F4}" dt="2022-03-09T10:22:59.177" v="3" actId="478"/>
          <ac:cxnSpMkLst>
            <pc:docMk/>
            <pc:sldMk cId="185970916" sldId="258"/>
            <ac:cxnSpMk id="8" creationId="{00000000-0000-0000-0000-000000000000}"/>
          </ac:cxnSpMkLst>
        </pc:cxnChg>
      </pc:sldChg>
      <pc:sldChg chg="delSp modSp delAnim">
        <pc:chgData name="James Cave" userId="4087b8b8-337e-4db3-87c5-56598d9a69c0" providerId="ADAL" clId="{02B96C88-64E3-4C61-B5F5-B60EA58A56F4}" dt="2022-03-09T10:35:35.423" v="206" actId="207"/>
        <pc:sldMkLst>
          <pc:docMk/>
          <pc:sldMk cId="99359340" sldId="259"/>
        </pc:sldMkLst>
        <pc:spChg chg="del">
          <ac:chgData name="James Cave" userId="4087b8b8-337e-4db3-87c5-56598d9a69c0" providerId="ADAL" clId="{02B96C88-64E3-4C61-B5F5-B60EA58A56F4}" dt="2022-03-09T10:35:23.648" v="201" actId="478"/>
          <ac:spMkLst>
            <pc:docMk/>
            <pc:sldMk cId="99359340" sldId="259"/>
            <ac:spMk id="9" creationId="{00000000-0000-0000-0000-000000000000}"/>
          </ac:spMkLst>
        </pc:spChg>
        <pc:spChg chg="mod">
          <ac:chgData name="James Cave" userId="4087b8b8-337e-4db3-87c5-56598d9a69c0" providerId="ADAL" clId="{02B96C88-64E3-4C61-B5F5-B60EA58A56F4}" dt="2022-03-09T10:35:35.423" v="206" actId="207"/>
          <ac:spMkLst>
            <pc:docMk/>
            <pc:sldMk cId="99359340" sldId="259"/>
            <ac:spMk id="11" creationId="{00000000-0000-0000-0000-000000000000}"/>
          </ac:spMkLst>
        </pc:spChg>
        <pc:picChg chg="del">
          <ac:chgData name="James Cave" userId="4087b8b8-337e-4db3-87c5-56598d9a69c0" providerId="ADAL" clId="{02B96C88-64E3-4C61-B5F5-B60EA58A56F4}" dt="2022-03-09T10:35:08.604" v="198" actId="478"/>
          <ac:picMkLst>
            <pc:docMk/>
            <pc:sldMk cId="99359340" sldId="259"/>
            <ac:picMk id="23" creationId="{00000000-0000-0000-0000-000000000000}"/>
          </ac:picMkLst>
        </pc:picChg>
      </pc:sldChg>
      <pc:sldChg chg="addSp delSp modSp">
        <pc:chgData name="James Cave" userId="4087b8b8-337e-4db3-87c5-56598d9a69c0" providerId="ADAL" clId="{02B96C88-64E3-4C61-B5F5-B60EA58A56F4}" dt="2022-03-09T10:36:37.375" v="231" actId="20577"/>
        <pc:sldMkLst>
          <pc:docMk/>
          <pc:sldMk cId="2710257464" sldId="260"/>
        </pc:sldMkLst>
        <pc:spChg chg="add mod">
          <ac:chgData name="James Cave" userId="4087b8b8-337e-4db3-87c5-56598d9a69c0" providerId="ADAL" clId="{02B96C88-64E3-4C61-B5F5-B60EA58A56F4}" dt="2022-03-09T10:36:37.375" v="231" actId="20577"/>
          <ac:spMkLst>
            <pc:docMk/>
            <pc:sldMk cId="2710257464" sldId="260"/>
            <ac:spMk id="9" creationId="{77F6D3A5-F654-42A0-9AC3-29029B371CFA}"/>
          </ac:spMkLst>
        </pc:spChg>
        <pc:spChg chg="del">
          <ac:chgData name="James Cave" userId="4087b8b8-337e-4db3-87c5-56598d9a69c0" providerId="ADAL" clId="{02B96C88-64E3-4C61-B5F5-B60EA58A56F4}" dt="2022-03-09T10:35:43.675" v="207" actId="478"/>
          <ac:spMkLst>
            <pc:docMk/>
            <pc:sldMk cId="2710257464" sldId="260"/>
            <ac:spMk id="10245" creationId="{00000000-0000-0000-0000-000000000000}"/>
          </ac:spMkLst>
        </pc:spChg>
        <pc:grpChg chg="add">
          <ac:chgData name="James Cave" userId="4087b8b8-337e-4db3-87c5-56598d9a69c0" providerId="ADAL" clId="{02B96C88-64E3-4C61-B5F5-B60EA58A56F4}" dt="2022-03-09T10:35:53.313" v="212"/>
          <ac:grpSpMkLst>
            <pc:docMk/>
            <pc:sldMk cId="2710257464" sldId="260"/>
            <ac:grpSpMk id="6" creationId="{CD23BD76-A033-45D9-A65D-2CBD4FEE8508}"/>
          </ac:grpSpMkLst>
        </pc:grpChg>
        <pc:picChg chg="add del mod">
          <ac:chgData name="James Cave" userId="4087b8b8-337e-4db3-87c5-56598d9a69c0" providerId="ADAL" clId="{02B96C88-64E3-4C61-B5F5-B60EA58A56F4}" dt="2022-03-09T10:36:30.321" v="220" actId="14100"/>
          <ac:picMkLst>
            <pc:docMk/>
            <pc:sldMk cId="2710257464" sldId="260"/>
            <ac:picMk id="4" creationId="{00000000-0000-0000-0000-000000000000}"/>
          </ac:picMkLst>
        </pc:picChg>
        <pc:picChg chg="del">
          <ac:chgData name="James Cave" userId="4087b8b8-337e-4db3-87c5-56598d9a69c0" providerId="ADAL" clId="{02B96C88-64E3-4C61-B5F5-B60EA58A56F4}" dt="2022-03-09T10:35:47.041" v="211" actId="478"/>
          <ac:picMkLst>
            <pc:docMk/>
            <pc:sldMk cId="2710257464" sldId="260"/>
            <ac:picMk id="10243" creationId="{00000000-0000-0000-0000-000000000000}"/>
          </ac:picMkLst>
        </pc:picChg>
        <pc:cxnChg chg="del">
          <ac:chgData name="James Cave" userId="4087b8b8-337e-4db3-87c5-56598d9a69c0" providerId="ADAL" clId="{02B96C88-64E3-4C61-B5F5-B60EA58A56F4}" dt="2022-03-09T10:35:46.635" v="210" actId="478"/>
          <ac:cxnSpMkLst>
            <pc:docMk/>
            <pc:sldMk cId="2710257464" sldId="260"/>
            <ac:cxnSpMk id="5" creationId="{00000000-0000-0000-0000-000000000000}"/>
          </ac:cxnSpMkLst>
        </pc:cxnChg>
      </pc:sldChg>
      <pc:sldChg chg="addSp delSp modSp">
        <pc:chgData name="James Cave" userId="4087b8b8-337e-4db3-87c5-56598d9a69c0" providerId="ADAL" clId="{02B96C88-64E3-4C61-B5F5-B60EA58A56F4}" dt="2022-03-09T10:37:00.542" v="245" actId="20577"/>
        <pc:sldMkLst>
          <pc:docMk/>
          <pc:sldMk cId="180923547" sldId="261"/>
        </pc:sldMkLst>
        <pc:spChg chg="add mod">
          <ac:chgData name="James Cave" userId="4087b8b8-337e-4db3-87c5-56598d9a69c0" providerId="ADAL" clId="{02B96C88-64E3-4C61-B5F5-B60EA58A56F4}" dt="2022-03-09T10:37:00.542" v="245" actId="20577"/>
          <ac:spMkLst>
            <pc:docMk/>
            <pc:sldMk cId="180923547" sldId="261"/>
            <ac:spMk id="11" creationId="{5D2BCF08-8A98-466F-B5F3-40EEBF78114F}"/>
          </ac:spMkLst>
        </pc:spChg>
        <pc:spChg chg="del">
          <ac:chgData name="James Cave" userId="4087b8b8-337e-4db3-87c5-56598d9a69c0" providerId="ADAL" clId="{02B96C88-64E3-4C61-B5F5-B60EA58A56F4}" dt="2022-03-09T10:36:49.716" v="233" actId="478"/>
          <ac:spMkLst>
            <pc:docMk/>
            <pc:sldMk cId="180923547" sldId="261"/>
            <ac:spMk id="9218" creationId="{00000000-0000-0000-0000-000000000000}"/>
          </ac:spMkLst>
        </pc:spChg>
        <pc:grpChg chg="add">
          <ac:chgData name="James Cave" userId="4087b8b8-337e-4db3-87c5-56598d9a69c0" providerId="ADAL" clId="{02B96C88-64E3-4C61-B5F5-B60EA58A56F4}" dt="2022-03-09T10:36:51.247" v="235"/>
          <ac:grpSpMkLst>
            <pc:docMk/>
            <pc:sldMk cId="180923547" sldId="261"/>
            <ac:grpSpMk id="7" creationId="{31AFF4BC-B5A7-4E5B-85AA-E8A226F88374}"/>
          </ac:grpSpMkLst>
        </pc:grpChg>
        <pc:picChg chg="del">
          <ac:chgData name="James Cave" userId="4087b8b8-337e-4db3-87c5-56598d9a69c0" providerId="ADAL" clId="{02B96C88-64E3-4C61-B5F5-B60EA58A56F4}" dt="2022-03-09T10:36:50.358" v="234" actId="478"/>
          <ac:picMkLst>
            <pc:docMk/>
            <pc:sldMk cId="180923547" sldId="261"/>
            <ac:picMk id="9221" creationId="{00000000-0000-0000-0000-000000000000}"/>
          </ac:picMkLst>
        </pc:picChg>
        <pc:cxnChg chg="del">
          <ac:chgData name="James Cave" userId="4087b8b8-337e-4db3-87c5-56598d9a69c0" providerId="ADAL" clId="{02B96C88-64E3-4C61-B5F5-B60EA58A56F4}" dt="2022-03-09T10:36:48.743" v="232" actId="478"/>
          <ac:cxnSpMkLst>
            <pc:docMk/>
            <pc:sldMk cId="180923547" sldId="261"/>
            <ac:cxnSpMk id="8" creationId="{00000000-0000-0000-0000-000000000000}"/>
          </ac:cxnSpMkLst>
        </pc:cxnChg>
      </pc:sldChg>
      <pc:sldChg chg="addSp delSp modSp">
        <pc:chgData name="James Cave" userId="4087b8b8-337e-4db3-87c5-56598d9a69c0" providerId="ADAL" clId="{02B96C88-64E3-4C61-B5F5-B60EA58A56F4}" dt="2022-03-09T10:38:15.040" v="278" actId="1076"/>
        <pc:sldMkLst>
          <pc:docMk/>
          <pc:sldMk cId="1969323988" sldId="262"/>
        </pc:sldMkLst>
        <pc:spChg chg="add">
          <ac:chgData name="James Cave" userId="4087b8b8-337e-4db3-87c5-56598d9a69c0" providerId="ADAL" clId="{02B96C88-64E3-4C61-B5F5-B60EA58A56F4}" dt="2022-03-09T10:37:21.208" v="255"/>
          <ac:spMkLst>
            <pc:docMk/>
            <pc:sldMk cId="1969323988" sldId="262"/>
            <ac:spMk id="13" creationId="{E3B483AC-92F7-409D-B183-52E592093920}"/>
          </ac:spMkLst>
        </pc:spChg>
        <pc:spChg chg="del">
          <ac:chgData name="James Cave" userId="4087b8b8-337e-4db3-87c5-56598d9a69c0" providerId="ADAL" clId="{02B96C88-64E3-4C61-B5F5-B60EA58A56F4}" dt="2022-03-09T10:37:14.911" v="250" actId="478"/>
          <ac:spMkLst>
            <pc:docMk/>
            <pc:sldMk cId="1969323988" sldId="262"/>
            <ac:spMk id="9218" creationId="{00000000-0000-0000-0000-000000000000}"/>
          </ac:spMkLst>
        </pc:spChg>
        <pc:grpChg chg="add del">
          <ac:chgData name="James Cave" userId="4087b8b8-337e-4db3-87c5-56598d9a69c0" providerId="ADAL" clId="{02B96C88-64E3-4C61-B5F5-B60EA58A56F4}" dt="2022-03-09T10:37:18.185" v="254"/>
          <ac:grpSpMkLst>
            <pc:docMk/>
            <pc:sldMk cId="1969323988" sldId="262"/>
            <ac:grpSpMk id="6" creationId="{8F8A3471-6DDA-4A11-B2A3-BD53476E6A4F}"/>
          </ac:grpSpMkLst>
        </pc:grpChg>
        <pc:grpChg chg="add mod">
          <ac:chgData name="James Cave" userId="4087b8b8-337e-4db3-87c5-56598d9a69c0" providerId="ADAL" clId="{02B96C88-64E3-4C61-B5F5-B60EA58A56F4}" dt="2022-03-09T10:37:48.225" v="266" actId="1076"/>
          <ac:grpSpMkLst>
            <pc:docMk/>
            <pc:sldMk cId="1969323988" sldId="262"/>
            <ac:grpSpMk id="10" creationId="{CFB25F27-3C60-4F66-A08F-7EB118572BEE}"/>
          </ac:grpSpMkLst>
        </pc:grpChg>
        <pc:picChg chg="mod">
          <ac:chgData name="James Cave" userId="4087b8b8-337e-4db3-87c5-56598d9a69c0" providerId="ADAL" clId="{02B96C88-64E3-4C61-B5F5-B60EA58A56F4}" dt="2022-03-09T10:38:15.040" v="278" actId="1076"/>
          <ac:picMkLst>
            <pc:docMk/>
            <pc:sldMk cId="1969323988" sldId="262"/>
            <ac:picMk id="9220" creationId="{00000000-0000-0000-0000-000000000000}"/>
          </ac:picMkLst>
        </pc:picChg>
        <pc:picChg chg="del">
          <ac:chgData name="James Cave" userId="4087b8b8-337e-4db3-87c5-56598d9a69c0" providerId="ADAL" clId="{02B96C88-64E3-4C61-B5F5-B60EA58A56F4}" dt="2022-03-09T10:37:15.324" v="251" actId="478"/>
          <ac:picMkLst>
            <pc:docMk/>
            <pc:sldMk cId="1969323988" sldId="262"/>
            <ac:picMk id="9221" creationId="{00000000-0000-0000-0000-000000000000}"/>
          </ac:picMkLst>
        </pc:picChg>
        <pc:cxnChg chg="del">
          <ac:chgData name="James Cave" userId="4087b8b8-337e-4db3-87c5-56598d9a69c0" providerId="ADAL" clId="{02B96C88-64E3-4C61-B5F5-B60EA58A56F4}" dt="2022-03-09T10:37:15.958" v="252" actId="478"/>
          <ac:cxnSpMkLst>
            <pc:docMk/>
            <pc:sldMk cId="1969323988" sldId="262"/>
            <ac:cxnSpMk id="8" creationId="{00000000-0000-0000-0000-000000000000}"/>
          </ac:cxnSpMkLst>
        </pc:cxnChg>
      </pc:sldChg>
      <pc:sldChg chg="addSp delSp modSp">
        <pc:chgData name="James Cave" userId="4087b8b8-337e-4db3-87c5-56598d9a69c0" providerId="ADAL" clId="{02B96C88-64E3-4C61-B5F5-B60EA58A56F4}" dt="2022-03-09T10:39:21.262" v="300" actId="14100"/>
        <pc:sldMkLst>
          <pc:docMk/>
          <pc:sldMk cId="3123248124" sldId="263"/>
        </pc:sldMkLst>
        <pc:spChg chg="del">
          <ac:chgData name="James Cave" userId="4087b8b8-337e-4db3-87c5-56598d9a69c0" providerId="ADAL" clId="{02B96C88-64E3-4C61-B5F5-B60EA58A56F4}" dt="2022-03-09T10:38:37.279" v="283" actId="478"/>
          <ac:spMkLst>
            <pc:docMk/>
            <pc:sldMk cId="3123248124" sldId="263"/>
            <ac:spMk id="6" creationId="{00000000-0000-0000-0000-000000000000}"/>
          </ac:spMkLst>
        </pc:spChg>
        <pc:spChg chg="mod">
          <ac:chgData name="James Cave" userId="4087b8b8-337e-4db3-87c5-56598d9a69c0" providerId="ADAL" clId="{02B96C88-64E3-4C61-B5F5-B60EA58A56F4}" dt="2022-03-09T10:39:18.070" v="298" actId="1076"/>
          <ac:spMkLst>
            <pc:docMk/>
            <pc:sldMk cId="3123248124" sldId="263"/>
            <ac:spMk id="9" creationId="{00000000-0000-0000-0000-000000000000}"/>
          </ac:spMkLst>
        </pc:spChg>
        <pc:spChg chg="del">
          <ac:chgData name="James Cave" userId="4087b8b8-337e-4db3-87c5-56598d9a69c0" providerId="ADAL" clId="{02B96C88-64E3-4C61-B5F5-B60EA58A56F4}" dt="2022-03-09T10:38:38.719" v="284" actId="478"/>
          <ac:spMkLst>
            <pc:docMk/>
            <pc:sldMk cId="3123248124" sldId="263"/>
            <ac:spMk id="13" creationId="{00000000-0000-0000-0000-000000000000}"/>
          </ac:spMkLst>
        </pc:spChg>
        <pc:spChg chg="mod">
          <ac:chgData name="James Cave" userId="4087b8b8-337e-4db3-87c5-56598d9a69c0" providerId="ADAL" clId="{02B96C88-64E3-4C61-B5F5-B60EA58A56F4}" dt="2022-03-09T10:39:10.024" v="294" actId="1076"/>
          <ac:spMkLst>
            <pc:docMk/>
            <pc:sldMk cId="3123248124" sldId="263"/>
            <ac:spMk id="15" creationId="{00000000-0000-0000-0000-000000000000}"/>
          </ac:spMkLst>
        </pc:spChg>
        <pc:spChg chg="add">
          <ac:chgData name="James Cave" userId="4087b8b8-337e-4db3-87c5-56598d9a69c0" providerId="ADAL" clId="{02B96C88-64E3-4C61-B5F5-B60EA58A56F4}" dt="2022-03-09T10:38:34.341" v="282"/>
          <ac:spMkLst>
            <pc:docMk/>
            <pc:sldMk cId="3123248124" sldId="263"/>
            <ac:spMk id="18" creationId="{83F125A8-D6E2-4038-B776-C873AD7E8814}"/>
          </ac:spMkLst>
        </pc:spChg>
        <pc:spChg chg="del">
          <ac:chgData name="James Cave" userId="4087b8b8-337e-4db3-87c5-56598d9a69c0" providerId="ADAL" clId="{02B96C88-64E3-4C61-B5F5-B60EA58A56F4}" dt="2022-03-09T10:38:28.680" v="279" actId="478"/>
          <ac:spMkLst>
            <pc:docMk/>
            <pc:sldMk cId="3123248124" sldId="263"/>
            <ac:spMk id="9218" creationId="{00000000-0000-0000-0000-000000000000}"/>
          </ac:spMkLst>
        </pc:spChg>
        <pc:grpChg chg="add">
          <ac:chgData name="James Cave" userId="4087b8b8-337e-4db3-87c5-56598d9a69c0" providerId="ADAL" clId="{02B96C88-64E3-4C61-B5F5-B60EA58A56F4}" dt="2022-03-09T10:38:34.341" v="282"/>
          <ac:grpSpMkLst>
            <pc:docMk/>
            <pc:sldMk cId="3123248124" sldId="263"/>
            <ac:grpSpMk id="12" creationId="{D1F4D324-A50A-4E90-B455-F24D56B551C3}"/>
          </ac:grpSpMkLst>
        </pc:grpChg>
        <pc:picChg chg="mod">
          <ac:chgData name="James Cave" userId="4087b8b8-337e-4db3-87c5-56598d9a69c0" providerId="ADAL" clId="{02B96C88-64E3-4C61-B5F5-B60EA58A56F4}" dt="2022-03-09T10:39:06.403" v="293" actId="1076"/>
          <ac:picMkLst>
            <pc:docMk/>
            <pc:sldMk cId="3123248124" sldId="263"/>
            <ac:picMk id="9220" creationId="{00000000-0000-0000-0000-000000000000}"/>
          </ac:picMkLst>
        </pc:picChg>
        <pc:picChg chg="del">
          <ac:chgData name="James Cave" userId="4087b8b8-337e-4db3-87c5-56598d9a69c0" providerId="ADAL" clId="{02B96C88-64E3-4C61-B5F5-B60EA58A56F4}" dt="2022-03-09T10:38:30.258" v="281" actId="478"/>
          <ac:picMkLst>
            <pc:docMk/>
            <pc:sldMk cId="3123248124" sldId="263"/>
            <ac:picMk id="9221" creationId="{00000000-0000-0000-0000-000000000000}"/>
          </ac:picMkLst>
        </pc:picChg>
        <pc:cxnChg chg="mod">
          <ac:chgData name="James Cave" userId="4087b8b8-337e-4db3-87c5-56598d9a69c0" providerId="ADAL" clId="{02B96C88-64E3-4C61-B5F5-B60EA58A56F4}" dt="2022-03-09T10:39:21.262" v="300" actId="14100"/>
          <ac:cxnSpMkLst>
            <pc:docMk/>
            <pc:sldMk cId="3123248124" sldId="263"/>
            <ac:cxnSpMk id="7" creationId="{00000000-0000-0000-0000-000000000000}"/>
          </ac:cxnSpMkLst>
        </pc:cxnChg>
        <pc:cxnChg chg="del">
          <ac:chgData name="James Cave" userId="4087b8b8-337e-4db3-87c5-56598d9a69c0" providerId="ADAL" clId="{02B96C88-64E3-4C61-B5F5-B60EA58A56F4}" dt="2022-03-09T10:38:29.789" v="280" actId="478"/>
          <ac:cxnSpMkLst>
            <pc:docMk/>
            <pc:sldMk cId="3123248124" sldId="263"/>
            <ac:cxnSpMk id="8" creationId="{00000000-0000-0000-0000-000000000000}"/>
          </ac:cxnSpMkLst>
        </pc:cxnChg>
        <pc:cxnChg chg="mod">
          <ac:chgData name="James Cave" userId="4087b8b8-337e-4db3-87c5-56598d9a69c0" providerId="ADAL" clId="{02B96C88-64E3-4C61-B5F5-B60EA58A56F4}" dt="2022-03-09T10:39:15.435" v="297" actId="1076"/>
          <ac:cxnSpMkLst>
            <pc:docMk/>
            <pc:sldMk cId="3123248124" sldId="263"/>
            <ac:cxnSpMk id="14" creationId="{00000000-0000-0000-0000-000000000000}"/>
          </ac:cxnSpMkLst>
        </pc:cxnChg>
      </pc:sldChg>
      <pc:sldChg chg="addSp delSp modSp">
        <pc:chgData name="James Cave" userId="4087b8b8-337e-4db3-87c5-56598d9a69c0" providerId="ADAL" clId="{02B96C88-64E3-4C61-B5F5-B60EA58A56F4}" dt="2022-03-09T10:40:06.132" v="312" actId="14100"/>
        <pc:sldMkLst>
          <pc:docMk/>
          <pc:sldMk cId="2868956521" sldId="264"/>
        </pc:sldMkLst>
        <pc:spChg chg="mod">
          <ac:chgData name="James Cave" userId="4087b8b8-337e-4db3-87c5-56598d9a69c0" providerId="ADAL" clId="{02B96C88-64E3-4C61-B5F5-B60EA58A56F4}" dt="2022-03-09T10:39:58.576" v="311" actId="20577"/>
          <ac:spMkLst>
            <pc:docMk/>
            <pc:sldMk cId="2868956521" sldId="264"/>
            <ac:spMk id="8" creationId="{00000000-0000-0000-0000-000000000000}"/>
          </ac:spMkLst>
        </pc:spChg>
        <pc:spChg chg="add">
          <ac:chgData name="James Cave" userId="4087b8b8-337e-4db3-87c5-56598d9a69c0" providerId="ADAL" clId="{02B96C88-64E3-4C61-B5F5-B60EA58A56F4}" dt="2022-03-09T10:39:32.069" v="304"/>
          <ac:spMkLst>
            <pc:docMk/>
            <pc:sldMk cId="2868956521" sldId="264"/>
            <ac:spMk id="12" creationId="{5ABE79F0-6272-4E80-8EB5-EF56FB9672E6}"/>
          </ac:spMkLst>
        </pc:spChg>
        <pc:spChg chg="del">
          <ac:chgData name="James Cave" userId="4087b8b8-337e-4db3-87c5-56598d9a69c0" providerId="ADAL" clId="{02B96C88-64E3-4C61-B5F5-B60EA58A56F4}" dt="2022-03-09T10:39:30.467" v="301" actId="478"/>
          <ac:spMkLst>
            <pc:docMk/>
            <pc:sldMk cId="2868956521" sldId="264"/>
            <ac:spMk id="11270" creationId="{00000000-0000-0000-0000-000000000000}"/>
          </ac:spMkLst>
        </pc:spChg>
        <pc:grpChg chg="add">
          <ac:chgData name="James Cave" userId="4087b8b8-337e-4db3-87c5-56598d9a69c0" providerId="ADAL" clId="{02B96C88-64E3-4C61-B5F5-B60EA58A56F4}" dt="2022-03-09T10:39:32.069" v="304"/>
          <ac:grpSpMkLst>
            <pc:docMk/>
            <pc:sldMk cId="2868956521" sldId="264"/>
            <ac:grpSpMk id="9" creationId="{22262C1F-9954-40F5-9212-03562CFF007C}"/>
          </ac:grpSpMkLst>
        </pc:grpChg>
        <pc:picChg chg="del">
          <ac:chgData name="James Cave" userId="4087b8b8-337e-4db3-87c5-56598d9a69c0" providerId="ADAL" clId="{02B96C88-64E3-4C61-B5F5-B60EA58A56F4}" dt="2022-03-09T10:39:31.358" v="303" actId="478"/>
          <ac:picMkLst>
            <pc:docMk/>
            <pc:sldMk cId="2868956521" sldId="264"/>
            <ac:picMk id="11267" creationId="{00000000-0000-0000-0000-000000000000}"/>
          </ac:picMkLst>
        </pc:picChg>
        <pc:picChg chg="mod">
          <ac:chgData name="James Cave" userId="4087b8b8-337e-4db3-87c5-56598d9a69c0" providerId="ADAL" clId="{02B96C88-64E3-4C61-B5F5-B60EA58A56F4}" dt="2022-03-09T10:40:06.132" v="312" actId="14100"/>
          <ac:picMkLst>
            <pc:docMk/>
            <pc:sldMk cId="2868956521" sldId="264"/>
            <ac:picMk id="11269" creationId="{00000000-0000-0000-0000-000000000000}"/>
          </ac:picMkLst>
        </pc:picChg>
        <pc:cxnChg chg="del">
          <ac:chgData name="James Cave" userId="4087b8b8-337e-4db3-87c5-56598d9a69c0" providerId="ADAL" clId="{02B96C88-64E3-4C61-B5F5-B60EA58A56F4}" dt="2022-03-09T10:39:30.958" v="302" actId="478"/>
          <ac:cxnSpMkLst>
            <pc:docMk/>
            <pc:sldMk cId="2868956521" sldId="264"/>
            <ac:cxnSpMk id="7" creationId="{00000000-0000-0000-0000-000000000000}"/>
          </ac:cxnSpMkLst>
        </pc:cxnChg>
      </pc:sldChg>
      <pc:sldChg chg="addSp delSp modSp">
        <pc:chgData name="James Cave" userId="4087b8b8-337e-4db3-87c5-56598d9a69c0" providerId="ADAL" clId="{02B96C88-64E3-4C61-B5F5-B60EA58A56F4}" dt="2022-03-09T10:40:31.518" v="322" actId="732"/>
        <pc:sldMkLst>
          <pc:docMk/>
          <pc:sldMk cId="1782318701" sldId="265"/>
        </pc:sldMkLst>
        <pc:spChg chg="add">
          <ac:chgData name="James Cave" userId="4087b8b8-337e-4db3-87c5-56598d9a69c0" providerId="ADAL" clId="{02B96C88-64E3-4C61-B5F5-B60EA58A56F4}" dt="2022-03-09T10:40:17.281" v="317"/>
          <ac:spMkLst>
            <pc:docMk/>
            <pc:sldMk cId="1782318701" sldId="265"/>
            <ac:spMk id="10" creationId="{32B135CD-0CCA-44A4-9311-30B43675FB2F}"/>
          </ac:spMkLst>
        </pc:spChg>
        <pc:spChg chg="del mod">
          <ac:chgData name="James Cave" userId="4087b8b8-337e-4db3-87c5-56598d9a69c0" providerId="ADAL" clId="{02B96C88-64E3-4C61-B5F5-B60EA58A56F4}" dt="2022-03-09T10:40:16.112" v="315" actId="478"/>
          <ac:spMkLst>
            <pc:docMk/>
            <pc:sldMk cId="1782318701" sldId="265"/>
            <ac:spMk id="11270" creationId="{00000000-0000-0000-0000-000000000000}"/>
          </ac:spMkLst>
        </pc:spChg>
        <pc:grpChg chg="add">
          <ac:chgData name="James Cave" userId="4087b8b8-337e-4db3-87c5-56598d9a69c0" providerId="ADAL" clId="{02B96C88-64E3-4C61-B5F5-B60EA58A56F4}" dt="2022-03-09T10:40:17.281" v="317"/>
          <ac:grpSpMkLst>
            <pc:docMk/>
            <pc:sldMk cId="1782318701" sldId="265"/>
            <ac:grpSpMk id="6" creationId="{C9B3F091-8967-4B00-8F7A-9B2C1C6D4E75}"/>
          </ac:grpSpMkLst>
        </pc:grpChg>
        <pc:picChg chg="del">
          <ac:chgData name="James Cave" userId="4087b8b8-337e-4db3-87c5-56598d9a69c0" providerId="ADAL" clId="{02B96C88-64E3-4C61-B5F5-B60EA58A56F4}" dt="2022-03-09T10:40:16.575" v="316" actId="478"/>
          <ac:picMkLst>
            <pc:docMk/>
            <pc:sldMk cId="1782318701" sldId="265"/>
            <ac:picMk id="11267" creationId="{00000000-0000-0000-0000-000000000000}"/>
          </ac:picMkLst>
        </pc:picChg>
        <pc:picChg chg="mod modCrop">
          <ac:chgData name="James Cave" userId="4087b8b8-337e-4db3-87c5-56598d9a69c0" providerId="ADAL" clId="{02B96C88-64E3-4C61-B5F5-B60EA58A56F4}" dt="2022-03-09T10:40:31.518" v="322" actId="732"/>
          <ac:picMkLst>
            <pc:docMk/>
            <pc:sldMk cId="1782318701" sldId="265"/>
            <ac:picMk id="11269" creationId="{00000000-0000-0000-0000-000000000000}"/>
          </ac:picMkLst>
        </pc:picChg>
        <pc:cxnChg chg="del">
          <ac:chgData name="James Cave" userId="4087b8b8-337e-4db3-87c5-56598d9a69c0" providerId="ADAL" clId="{02B96C88-64E3-4C61-B5F5-B60EA58A56F4}" dt="2022-03-09T10:40:15.275" v="314" actId="478"/>
          <ac:cxnSpMkLst>
            <pc:docMk/>
            <pc:sldMk cId="1782318701" sldId="265"/>
            <ac:cxnSpMk id="7" creationId="{00000000-0000-0000-0000-000000000000}"/>
          </ac:cxnSpMkLst>
        </pc:cxnChg>
      </pc:sldChg>
      <pc:sldChg chg="addSp delSp modSp">
        <pc:chgData name="James Cave" userId="4087b8b8-337e-4db3-87c5-56598d9a69c0" providerId="ADAL" clId="{02B96C88-64E3-4C61-B5F5-B60EA58A56F4}" dt="2022-03-09T10:40:52.436" v="331" actId="732"/>
        <pc:sldMkLst>
          <pc:docMk/>
          <pc:sldMk cId="3128750958" sldId="266"/>
        </pc:sldMkLst>
        <pc:spChg chg="add">
          <ac:chgData name="James Cave" userId="4087b8b8-337e-4db3-87c5-56598d9a69c0" providerId="ADAL" clId="{02B96C88-64E3-4C61-B5F5-B60EA58A56F4}" dt="2022-03-09T10:40:40.859" v="327"/>
          <ac:spMkLst>
            <pc:docMk/>
            <pc:sldMk cId="3128750958" sldId="266"/>
            <ac:spMk id="10" creationId="{0B5C8B5E-FCE6-4A77-B2C8-5F0A3F2AA6B9}"/>
          </ac:spMkLst>
        </pc:spChg>
        <pc:spChg chg="del mod">
          <ac:chgData name="James Cave" userId="4087b8b8-337e-4db3-87c5-56598d9a69c0" providerId="ADAL" clId="{02B96C88-64E3-4C61-B5F5-B60EA58A56F4}" dt="2022-03-09T10:40:38.858" v="324" actId="478"/>
          <ac:spMkLst>
            <pc:docMk/>
            <pc:sldMk cId="3128750958" sldId="266"/>
            <ac:spMk id="11270" creationId="{00000000-0000-0000-0000-000000000000}"/>
          </ac:spMkLst>
        </pc:spChg>
        <pc:grpChg chg="add">
          <ac:chgData name="James Cave" userId="4087b8b8-337e-4db3-87c5-56598d9a69c0" providerId="ADAL" clId="{02B96C88-64E3-4C61-B5F5-B60EA58A56F4}" dt="2022-03-09T10:40:40.859" v="327"/>
          <ac:grpSpMkLst>
            <pc:docMk/>
            <pc:sldMk cId="3128750958" sldId="266"/>
            <ac:grpSpMk id="6" creationId="{BCB412AA-837A-43E2-8245-44552E51D1F4}"/>
          </ac:grpSpMkLst>
        </pc:grpChg>
        <pc:picChg chg="del">
          <ac:chgData name="James Cave" userId="4087b8b8-337e-4db3-87c5-56598d9a69c0" providerId="ADAL" clId="{02B96C88-64E3-4C61-B5F5-B60EA58A56F4}" dt="2022-03-09T10:40:40.012" v="326" actId="478"/>
          <ac:picMkLst>
            <pc:docMk/>
            <pc:sldMk cId="3128750958" sldId="266"/>
            <ac:picMk id="11267" creationId="{00000000-0000-0000-0000-000000000000}"/>
          </ac:picMkLst>
        </pc:picChg>
        <pc:picChg chg="mod modCrop">
          <ac:chgData name="James Cave" userId="4087b8b8-337e-4db3-87c5-56598d9a69c0" providerId="ADAL" clId="{02B96C88-64E3-4C61-B5F5-B60EA58A56F4}" dt="2022-03-09T10:40:52.436" v="331" actId="732"/>
          <ac:picMkLst>
            <pc:docMk/>
            <pc:sldMk cId="3128750958" sldId="266"/>
            <ac:picMk id="11269" creationId="{00000000-0000-0000-0000-000000000000}"/>
          </ac:picMkLst>
        </pc:picChg>
        <pc:cxnChg chg="del">
          <ac:chgData name="James Cave" userId="4087b8b8-337e-4db3-87c5-56598d9a69c0" providerId="ADAL" clId="{02B96C88-64E3-4C61-B5F5-B60EA58A56F4}" dt="2022-03-09T10:40:39.511" v="325" actId="478"/>
          <ac:cxnSpMkLst>
            <pc:docMk/>
            <pc:sldMk cId="3128750958" sldId="266"/>
            <ac:cxnSpMk id="7" creationId="{00000000-0000-0000-0000-000000000000}"/>
          </ac:cxnSpMkLst>
        </pc:cxnChg>
      </pc:sldChg>
      <pc:sldChg chg="addSp delSp modSp">
        <pc:chgData name="James Cave" userId="4087b8b8-337e-4db3-87c5-56598d9a69c0" providerId="ADAL" clId="{02B96C88-64E3-4C61-B5F5-B60EA58A56F4}" dt="2022-03-09T10:42:04.894" v="371" actId="6549"/>
        <pc:sldMkLst>
          <pc:docMk/>
          <pc:sldMk cId="1017516441" sldId="267"/>
        </pc:sldMkLst>
        <pc:spChg chg="add mod">
          <ac:chgData name="James Cave" userId="4087b8b8-337e-4db3-87c5-56598d9a69c0" providerId="ADAL" clId="{02B96C88-64E3-4C61-B5F5-B60EA58A56F4}" dt="2022-03-09T10:42:04.894" v="371" actId="6549"/>
          <ac:spMkLst>
            <pc:docMk/>
            <pc:sldMk cId="1017516441" sldId="267"/>
            <ac:spMk id="10" creationId="{6F962EFA-7CA6-4182-8EFF-26D9BE5F30BE}"/>
          </ac:spMkLst>
        </pc:spChg>
        <pc:spChg chg="del">
          <ac:chgData name="James Cave" userId="4087b8b8-337e-4db3-87c5-56598d9a69c0" providerId="ADAL" clId="{02B96C88-64E3-4C61-B5F5-B60EA58A56F4}" dt="2022-03-09T10:41:04.205" v="335" actId="478"/>
          <ac:spMkLst>
            <pc:docMk/>
            <pc:sldMk cId="1017516441" sldId="267"/>
            <ac:spMk id="12294" creationId="{00000000-0000-0000-0000-000000000000}"/>
          </ac:spMkLst>
        </pc:spChg>
        <pc:grpChg chg="add">
          <ac:chgData name="James Cave" userId="4087b8b8-337e-4db3-87c5-56598d9a69c0" providerId="ADAL" clId="{02B96C88-64E3-4C61-B5F5-B60EA58A56F4}" dt="2022-03-09T10:41:07.947" v="337"/>
          <ac:grpSpMkLst>
            <pc:docMk/>
            <pc:sldMk cId="1017516441" sldId="267"/>
            <ac:grpSpMk id="6" creationId="{7149C1D5-800A-4888-8342-DDE2BE746CC5}"/>
          </ac:grpSpMkLst>
        </pc:grpChg>
        <pc:picChg chg="add del mod modCrop">
          <ac:chgData name="James Cave" userId="4087b8b8-337e-4db3-87c5-56598d9a69c0" providerId="ADAL" clId="{02B96C88-64E3-4C61-B5F5-B60EA58A56F4}" dt="2022-03-09T10:41:22.201" v="354" actId="732"/>
          <ac:picMkLst>
            <pc:docMk/>
            <pc:sldMk cId="1017516441" sldId="267"/>
            <ac:picMk id="2" creationId="{00000000-0000-0000-0000-000000000000}"/>
          </ac:picMkLst>
        </pc:picChg>
        <pc:picChg chg="del">
          <ac:chgData name="James Cave" userId="4087b8b8-337e-4db3-87c5-56598d9a69c0" providerId="ADAL" clId="{02B96C88-64E3-4C61-B5F5-B60EA58A56F4}" dt="2022-03-09T10:41:04.675" v="336" actId="478"/>
          <ac:picMkLst>
            <pc:docMk/>
            <pc:sldMk cId="1017516441" sldId="267"/>
            <ac:picMk id="12292" creationId="{00000000-0000-0000-0000-000000000000}"/>
          </ac:picMkLst>
        </pc:picChg>
        <pc:cxnChg chg="del">
          <ac:chgData name="James Cave" userId="4087b8b8-337e-4db3-87c5-56598d9a69c0" providerId="ADAL" clId="{02B96C88-64E3-4C61-B5F5-B60EA58A56F4}" dt="2022-03-09T10:41:03.102" v="334" actId="478"/>
          <ac:cxnSpMkLst>
            <pc:docMk/>
            <pc:sldMk cId="1017516441" sldId="267"/>
            <ac:cxnSpMk id="7" creationId="{00000000-0000-0000-0000-000000000000}"/>
          </ac:cxnSpMkLst>
        </pc:cxnChg>
      </pc:sldChg>
      <pc:sldChg chg="addSp delSp modSp modNotesTx">
        <pc:chgData name="James Cave" userId="4087b8b8-337e-4db3-87c5-56598d9a69c0" providerId="ADAL" clId="{02B96C88-64E3-4C61-B5F5-B60EA58A56F4}" dt="2022-03-09T10:41:58.160" v="367" actId="732"/>
        <pc:sldMkLst>
          <pc:docMk/>
          <pc:sldMk cId="1896009331" sldId="268"/>
        </pc:sldMkLst>
        <pc:spChg chg="add mod">
          <ac:chgData name="James Cave" userId="4087b8b8-337e-4db3-87c5-56598d9a69c0" providerId="ADAL" clId="{02B96C88-64E3-4C61-B5F5-B60EA58A56F4}" dt="2022-03-09T10:41:50.924" v="364"/>
          <ac:spMkLst>
            <pc:docMk/>
            <pc:sldMk cId="1896009331" sldId="268"/>
            <ac:spMk id="10" creationId="{14F3363F-2730-4708-AD27-B185FDD1B45C}"/>
          </ac:spMkLst>
        </pc:spChg>
        <pc:spChg chg="del">
          <ac:chgData name="James Cave" userId="4087b8b8-337e-4db3-87c5-56598d9a69c0" providerId="ADAL" clId="{02B96C88-64E3-4C61-B5F5-B60EA58A56F4}" dt="2022-03-09T10:41:38.998" v="356" actId="478"/>
          <ac:spMkLst>
            <pc:docMk/>
            <pc:sldMk cId="1896009331" sldId="268"/>
            <ac:spMk id="12294" creationId="{00000000-0000-0000-0000-000000000000}"/>
          </ac:spMkLst>
        </pc:spChg>
        <pc:grpChg chg="add">
          <ac:chgData name="James Cave" userId="4087b8b8-337e-4db3-87c5-56598d9a69c0" providerId="ADAL" clId="{02B96C88-64E3-4C61-B5F5-B60EA58A56F4}" dt="2022-03-09T10:41:44.224" v="359"/>
          <ac:grpSpMkLst>
            <pc:docMk/>
            <pc:sldMk cId="1896009331" sldId="268"/>
            <ac:grpSpMk id="6" creationId="{A684FB55-120F-4A0F-83EF-30457BE67FEE}"/>
          </ac:grpSpMkLst>
        </pc:grpChg>
        <pc:picChg chg="mod modCrop">
          <ac:chgData name="James Cave" userId="4087b8b8-337e-4db3-87c5-56598d9a69c0" providerId="ADAL" clId="{02B96C88-64E3-4C61-B5F5-B60EA58A56F4}" dt="2022-03-09T10:41:58.160" v="367" actId="732"/>
          <ac:picMkLst>
            <pc:docMk/>
            <pc:sldMk cId="1896009331" sldId="268"/>
            <ac:picMk id="2" creationId="{00000000-0000-0000-0000-000000000000}"/>
          </ac:picMkLst>
        </pc:picChg>
        <pc:picChg chg="del">
          <ac:chgData name="James Cave" userId="4087b8b8-337e-4db3-87c5-56598d9a69c0" providerId="ADAL" clId="{02B96C88-64E3-4C61-B5F5-B60EA58A56F4}" dt="2022-03-09T10:41:40.672" v="358" actId="478"/>
          <ac:picMkLst>
            <pc:docMk/>
            <pc:sldMk cId="1896009331" sldId="268"/>
            <ac:picMk id="12292" creationId="{00000000-0000-0000-0000-000000000000}"/>
          </ac:picMkLst>
        </pc:picChg>
        <pc:cxnChg chg="del">
          <ac:chgData name="James Cave" userId="4087b8b8-337e-4db3-87c5-56598d9a69c0" providerId="ADAL" clId="{02B96C88-64E3-4C61-B5F5-B60EA58A56F4}" dt="2022-03-09T10:41:39.541" v="357" actId="478"/>
          <ac:cxnSpMkLst>
            <pc:docMk/>
            <pc:sldMk cId="1896009331" sldId="268"/>
            <ac:cxnSpMk id="7" creationId="{00000000-0000-0000-0000-000000000000}"/>
          </ac:cxnSpMkLst>
        </pc:cxnChg>
      </pc:sldChg>
      <pc:sldChg chg="addSp delSp modSp">
        <pc:chgData name="James Cave" userId="4087b8b8-337e-4db3-87c5-56598d9a69c0" providerId="ADAL" clId="{02B96C88-64E3-4C61-B5F5-B60EA58A56F4}" dt="2022-03-09T10:42:29.834" v="397" actId="732"/>
        <pc:sldMkLst>
          <pc:docMk/>
          <pc:sldMk cId="881827786" sldId="269"/>
        </pc:sldMkLst>
        <pc:spChg chg="add mod">
          <ac:chgData name="James Cave" userId="4087b8b8-337e-4db3-87c5-56598d9a69c0" providerId="ADAL" clId="{02B96C88-64E3-4C61-B5F5-B60EA58A56F4}" dt="2022-03-09T10:42:18.925" v="393" actId="20577"/>
          <ac:spMkLst>
            <pc:docMk/>
            <pc:sldMk cId="881827786" sldId="269"/>
            <ac:spMk id="10" creationId="{CC5A8E5E-E772-496A-99FE-C834CDE722E8}"/>
          </ac:spMkLst>
        </pc:spChg>
        <pc:spChg chg="del">
          <ac:chgData name="James Cave" userId="4087b8b8-337e-4db3-87c5-56598d9a69c0" providerId="ADAL" clId="{02B96C88-64E3-4C61-B5F5-B60EA58A56F4}" dt="2022-03-09T10:42:10.472" v="373" actId="478"/>
          <ac:spMkLst>
            <pc:docMk/>
            <pc:sldMk cId="881827786" sldId="269"/>
            <ac:spMk id="11270" creationId="{00000000-0000-0000-0000-000000000000}"/>
          </ac:spMkLst>
        </pc:spChg>
        <pc:grpChg chg="add">
          <ac:chgData name="James Cave" userId="4087b8b8-337e-4db3-87c5-56598d9a69c0" providerId="ADAL" clId="{02B96C88-64E3-4C61-B5F5-B60EA58A56F4}" dt="2022-03-09T10:42:14.208" v="375"/>
          <ac:grpSpMkLst>
            <pc:docMk/>
            <pc:sldMk cId="881827786" sldId="269"/>
            <ac:grpSpMk id="6" creationId="{269D0D9E-6D87-4133-951F-BC70353CFE49}"/>
          </ac:grpSpMkLst>
        </pc:grpChg>
        <pc:picChg chg="del">
          <ac:chgData name="James Cave" userId="4087b8b8-337e-4db3-87c5-56598d9a69c0" providerId="ADAL" clId="{02B96C88-64E3-4C61-B5F5-B60EA58A56F4}" dt="2022-03-09T10:42:10.908" v="374" actId="478"/>
          <ac:picMkLst>
            <pc:docMk/>
            <pc:sldMk cId="881827786" sldId="269"/>
            <ac:picMk id="11267" creationId="{00000000-0000-0000-0000-000000000000}"/>
          </ac:picMkLst>
        </pc:picChg>
        <pc:picChg chg="mod modCrop">
          <ac:chgData name="James Cave" userId="4087b8b8-337e-4db3-87c5-56598d9a69c0" providerId="ADAL" clId="{02B96C88-64E3-4C61-B5F5-B60EA58A56F4}" dt="2022-03-09T10:42:29.834" v="397" actId="732"/>
          <ac:picMkLst>
            <pc:docMk/>
            <pc:sldMk cId="881827786" sldId="269"/>
            <ac:picMk id="11269" creationId="{00000000-0000-0000-0000-000000000000}"/>
          </ac:picMkLst>
        </pc:picChg>
        <pc:cxnChg chg="del">
          <ac:chgData name="James Cave" userId="4087b8b8-337e-4db3-87c5-56598d9a69c0" providerId="ADAL" clId="{02B96C88-64E3-4C61-B5F5-B60EA58A56F4}" dt="2022-03-09T10:42:09.401" v="372" actId="478"/>
          <ac:cxnSpMkLst>
            <pc:docMk/>
            <pc:sldMk cId="881827786" sldId="269"/>
            <ac:cxnSpMk id="7" creationId="{00000000-0000-0000-0000-000000000000}"/>
          </ac:cxnSpMkLst>
        </pc:cxnChg>
      </pc:sldChg>
      <pc:sldChg chg="addSp delSp modSp">
        <pc:chgData name="James Cave" userId="4087b8b8-337e-4db3-87c5-56598d9a69c0" providerId="ADAL" clId="{02B96C88-64E3-4C61-B5F5-B60EA58A56F4}" dt="2022-03-09T10:43:42.034" v="423" actId="14100"/>
        <pc:sldMkLst>
          <pc:docMk/>
          <pc:sldMk cId="3269631038" sldId="270"/>
        </pc:sldMkLst>
        <pc:spChg chg="del">
          <ac:chgData name="James Cave" userId="4087b8b8-337e-4db3-87c5-56598d9a69c0" providerId="ADAL" clId="{02B96C88-64E3-4C61-B5F5-B60EA58A56F4}" dt="2022-03-09T10:42:38.375" v="398" actId="478"/>
          <ac:spMkLst>
            <pc:docMk/>
            <pc:sldMk cId="3269631038" sldId="270"/>
            <ac:spMk id="5" creationId="{00000000-0000-0000-0000-000000000000}"/>
          </ac:spMkLst>
        </pc:spChg>
        <pc:spChg chg="mod">
          <ac:chgData name="James Cave" userId="4087b8b8-337e-4db3-87c5-56598d9a69c0" providerId="ADAL" clId="{02B96C88-64E3-4C61-B5F5-B60EA58A56F4}" dt="2022-03-09T10:43:35.708" v="421" actId="120"/>
          <ac:spMkLst>
            <pc:docMk/>
            <pc:sldMk cId="3269631038" sldId="270"/>
            <ac:spMk id="6" creationId="{00000000-0000-0000-0000-000000000000}"/>
          </ac:spMkLst>
        </pc:spChg>
        <pc:picChg chg="add mod ord">
          <ac:chgData name="James Cave" userId="4087b8b8-337e-4db3-87c5-56598d9a69c0" providerId="ADAL" clId="{02B96C88-64E3-4C61-B5F5-B60EA58A56F4}" dt="2022-03-09T10:43:42.034" v="423" actId="14100"/>
          <ac:picMkLst>
            <pc:docMk/>
            <pc:sldMk cId="3269631038" sldId="270"/>
            <ac:picMk id="7" creationId="{B35AF3FD-513B-43F1-9A76-42925B612A9D}"/>
          </ac:picMkLst>
        </pc:picChg>
      </pc:sldChg>
      <pc:sldChg chg="addSp delSp modSp">
        <pc:chgData name="James Cave" userId="4087b8b8-337e-4db3-87c5-56598d9a69c0" providerId="ADAL" clId="{02B96C88-64E3-4C61-B5F5-B60EA58A56F4}" dt="2022-03-09T10:44:07.835" v="430" actId="732"/>
        <pc:sldMkLst>
          <pc:docMk/>
          <pc:sldMk cId="2539578223" sldId="271"/>
        </pc:sldMkLst>
        <pc:spChg chg="del">
          <ac:chgData name="James Cave" userId="4087b8b8-337e-4db3-87c5-56598d9a69c0" providerId="ADAL" clId="{02B96C88-64E3-4C61-B5F5-B60EA58A56F4}" dt="2022-03-09T10:43:51.347" v="426" actId="478"/>
          <ac:spMkLst>
            <pc:docMk/>
            <pc:sldMk cId="2539578223" sldId="271"/>
            <ac:spMk id="8" creationId="{00000000-0000-0000-0000-000000000000}"/>
          </ac:spMkLst>
        </pc:spChg>
        <pc:spChg chg="add">
          <ac:chgData name="James Cave" userId="4087b8b8-337e-4db3-87c5-56598d9a69c0" providerId="ADAL" clId="{02B96C88-64E3-4C61-B5F5-B60EA58A56F4}" dt="2022-03-09T10:43:57.908" v="427"/>
          <ac:spMkLst>
            <pc:docMk/>
            <pc:sldMk cId="2539578223" sldId="271"/>
            <ac:spMk id="11" creationId="{C7BE905B-7227-459D-879A-DB6F75EEA7ED}"/>
          </ac:spMkLst>
        </pc:spChg>
        <pc:grpChg chg="add">
          <ac:chgData name="James Cave" userId="4087b8b8-337e-4db3-87c5-56598d9a69c0" providerId="ADAL" clId="{02B96C88-64E3-4C61-B5F5-B60EA58A56F4}" dt="2022-03-09T10:43:57.908" v="427"/>
          <ac:grpSpMkLst>
            <pc:docMk/>
            <pc:sldMk cId="2539578223" sldId="271"/>
            <ac:grpSpMk id="6" creationId="{9A4CA0EC-1BB2-4726-A7B5-574C661C09AE}"/>
          </ac:grpSpMkLst>
        </pc:grpChg>
        <pc:picChg chg="mod modCrop">
          <ac:chgData name="James Cave" userId="4087b8b8-337e-4db3-87c5-56598d9a69c0" providerId="ADAL" clId="{02B96C88-64E3-4C61-B5F5-B60EA58A56F4}" dt="2022-03-09T10:44:07.835" v="430" actId="732"/>
          <ac:picMkLst>
            <pc:docMk/>
            <pc:sldMk cId="2539578223" sldId="271"/>
            <ac:picMk id="2" creationId="{00000000-0000-0000-0000-000000000000}"/>
          </ac:picMkLst>
        </pc:picChg>
        <pc:picChg chg="del">
          <ac:chgData name="James Cave" userId="4087b8b8-337e-4db3-87c5-56598d9a69c0" providerId="ADAL" clId="{02B96C88-64E3-4C61-B5F5-B60EA58A56F4}" dt="2022-03-09T10:43:49.975" v="424" actId="478"/>
          <ac:picMkLst>
            <pc:docMk/>
            <pc:sldMk cId="2539578223" sldId="271"/>
            <ac:picMk id="11267" creationId="{00000000-0000-0000-0000-000000000000}"/>
          </ac:picMkLst>
        </pc:picChg>
        <pc:cxnChg chg="del">
          <ac:chgData name="James Cave" userId="4087b8b8-337e-4db3-87c5-56598d9a69c0" providerId="ADAL" clId="{02B96C88-64E3-4C61-B5F5-B60EA58A56F4}" dt="2022-03-09T10:43:50.391" v="425" actId="478"/>
          <ac:cxnSpMkLst>
            <pc:docMk/>
            <pc:sldMk cId="2539578223" sldId="271"/>
            <ac:cxnSpMk id="7" creationId="{00000000-0000-0000-0000-000000000000}"/>
          </ac:cxnSpMkLst>
        </pc:cxnChg>
      </pc:sldChg>
      <pc:sldChg chg="addSp delSp modSp">
        <pc:chgData name="James Cave" userId="4087b8b8-337e-4db3-87c5-56598d9a69c0" providerId="ADAL" clId="{02B96C88-64E3-4C61-B5F5-B60EA58A56F4}" dt="2022-03-09T10:45:32.707" v="458" actId="1036"/>
        <pc:sldMkLst>
          <pc:docMk/>
          <pc:sldMk cId="3721924914" sldId="272"/>
        </pc:sldMkLst>
        <pc:spChg chg="add del mod">
          <ac:chgData name="James Cave" userId="4087b8b8-337e-4db3-87c5-56598d9a69c0" providerId="ADAL" clId="{02B96C88-64E3-4C61-B5F5-B60EA58A56F4}" dt="2022-03-09T10:45:21.552" v="450" actId="255"/>
          <ac:spMkLst>
            <pc:docMk/>
            <pc:sldMk cId="3721924914" sldId="272"/>
            <ac:spMk id="12" creationId="{00000000-0000-0000-0000-000000000000}"/>
          </ac:spMkLst>
        </pc:spChg>
        <pc:spChg chg="del">
          <ac:chgData name="James Cave" userId="4087b8b8-337e-4db3-87c5-56598d9a69c0" providerId="ADAL" clId="{02B96C88-64E3-4C61-B5F5-B60EA58A56F4}" dt="2022-03-09T10:44:45.938" v="439" actId="478"/>
          <ac:spMkLst>
            <pc:docMk/>
            <pc:sldMk cId="3721924914" sldId="272"/>
            <ac:spMk id="13" creationId="{00000000-0000-0000-0000-000000000000}"/>
          </ac:spMkLst>
        </pc:spChg>
        <pc:picChg chg="add mod ord">
          <ac:chgData name="James Cave" userId="4087b8b8-337e-4db3-87c5-56598d9a69c0" providerId="ADAL" clId="{02B96C88-64E3-4C61-B5F5-B60EA58A56F4}" dt="2022-03-09T10:45:32.707" v="458" actId="1036"/>
          <ac:picMkLst>
            <pc:docMk/>
            <pc:sldMk cId="3721924914" sldId="272"/>
            <ac:picMk id="6" creationId="{8E3910A8-176C-49BE-9414-72A656D443BD}"/>
          </ac:picMkLst>
        </pc:picChg>
      </pc:sldChg>
      <pc:sldChg chg="del">
        <pc:chgData name="James Cave" userId="4087b8b8-337e-4db3-87c5-56598d9a69c0" providerId="ADAL" clId="{02B96C88-64E3-4C61-B5F5-B60EA58A56F4}" dt="2022-03-09T10:46:06.576" v="461" actId="2696"/>
        <pc:sldMkLst>
          <pc:docMk/>
          <pc:sldMk cId="227929900" sldId="273"/>
        </pc:sldMkLst>
      </pc:sldChg>
      <pc:sldChg chg="delSp modSp add setBg delDesignElem">
        <pc:chgData name="James Cave" userId="4087b8b8-337e-4db3-87c5-56598d9a69c0" providerId="ADAL" clId="{02B96C88-64E3-4C61-B5F5-B60EA58A56F4}" dt="2022-03-09T10:46:12.490" v="462" actId="207"/>
        <pc:sldMkLst>
          <pc:docMk/>
          <pc:sldMk cId="3776448937" sldId="274"/>
        </pc:sldMkLst>
        <pc:spChg chg="del">
          <ac:chgData name="James Cave" userId="4087b8b8-337e-4db3-87c5-56598d9a69c0" providerId="ADAL" clId="{02B96C88-64E3-4C61-B5F5-B60EA58A56F4}" dt="2022-03-09T10:45:58.091" v="460"/>
          <ac:spMkLst>
            <pc:docMk/>
            <pc:sldMk cId="3776448937" sldId="274"/>
            <ac:spMk id="10" creationId="{42A4FC2C-047E-45A5-965D-8E1E3BF09BC6}"/>
          </ac:spMkLst>
        </pc:spChg>
        <pc:spChg chg="mod">
          <ac:chgData name="James Cave" userId="4087b8b8-337e-4db3-87c5-56598d9a69c0" providerId="ADAL" clId="{02B96C88-64E3-4C61-B5F5-B60EA58A56F4}" dt="2022-03-09T10:46:12.490" v="462" actId="207"/>
          <ac:spMkLst>
            <pc:docMk/>
            <pc:sldMk cId="3776448937" sldId="274"/>
            <ac:spMk id="16" creationId="{F24FBD76-10B1-3247-AEAD-471277B1FA6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C4002A0-8300-4CB9-99A3-7C3B0C066C19}" type="datetimeFigureOut">
              <a:rPr lang="en-GB" smtClean="0"/>
              <a:t>09/03/2022</a:t>
            </a:fld>
            <a:endParaRPr lang="en-GB"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F1666E8-6569-41A4-83EC-47223BD55BA8}" type="slidenum">
              <a:rPr lang="en-GB" smtClean="0"/>
              <a:t>‹#›</a:t>
            </a:fld>
            <a:endParaRPr lang="en-GB" dirty="0"/>
          </a:p>
        </p:txBody>
      </p:sp>
    </p:spTree>
    <p:extLst>
      <p:ext uri="{BB962C8B-B14F-4D97-AF65-F5344CB8AC3E}">
        <p14:creationId xmlns:p14="http://schemas.microsoft.com/office/powerpoint/2010/main" val="5868584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28D605E-7E65-42DE-A845-D3ADD27555E3}" type="datetimeFigureOut">
              <a:rPr lang="en-GB" smtClean="0"/>
              <a:t>09/03/2022</a:t>
            </a:fld>
            <a:endParaRPr lang="en-GB"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E177774-76D3-4416-B9B4-84E9F913D01B}" type="slidenum">
              <a:rPr lang="en-GB" smtClean="0"/>
              <a:t>‹#›</a:t>
            </a:fld>
            <a:endParaRPr lang="en-GB" dirty="0"/>
          </a:p>
        </p:txBody>
      </p:sp>
    </p:spTree>
    <p:extLst>
      <p:ext uri="{BB962C8B-B14F-4D97-AF65-F5344CB8AC3E}">
        <p14:creationId xmlns:p14="http://schemas.microsoft.com/office/powerpoint/2010/main" val="26123578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ln/>
        </p:spPr>
      </p:sp>
      <p:sp>
        <p:nvSpPr>
          <p:cNvPr id="22531"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altLang="en-US" dirty="0"/>
              <a:t>SCIAF, the Scottish</a:t>
            </a:r>
            <a:r>
              <a:rPr lang="en-GB" altLang="en-US" baseline="0" dirty="0"/>
              <a:t> Catholic International Aid Fund, is the official aid agency for the Catholic Church in Scotland. </a:t>
            </a:r>
            <a:r>
              <a:rPr lang="en-GB" altLang="en-US" sz="1200" dirty="0">
                <a:solidFill>
                  <a:srgbClr val="3A5382"/>
                </a:solidFill>
                <a:latin typeface="Calibri" pitchFamily="34" charset="0"/>
              </a:rPr>
              <a:t>SCIAF helps families in poor countries to grow enough food to eat, to get an education and to recover when disaster strikes.</a:t>
            </a:r>
          </a:p>
        </p:txBody>
      </p:sp>
      <p:sp>
        <p:nvSpPr>
          <p:cNvPr id="22532"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72E08954-84DD-4CC3-A6F8-84DF4E63FBE1}" type="slidenum">
              <a:rPr lang="en-GB" altLang="en-US" smtClean="0"/>
              <a:pPr/>
              <a:t>1</a:t>
            </a:fld>
            <a:endParaRPr lang="en-GB" altLang="en-US" dirty="0"/>
          </a:p>
        </p:txBody>
      </p:sp>
    </p:spTree>
    <p:extLst>
      <p:ext uri="{BB962C8B-B14F-4D97-AF65-F5344CB8AC3E}">
        <p14:creationId xmlns:p14="http://schemas.microsoft.com/office/powerpoint/2010/main" val="28810301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dirty="0">
                <a:solidFill>
                  <a:srgbClr val="3A5382"/>
                </a:solidFill>
                <a:latin typeface="Rubik" pitchFamily="2" charset="-79"/>
                <a:cs typeface="Rubik" pitchFamily="2" charset="-79"/>
              </a:rPr>
              <a:t>Romero was buried in the Cathedral of San Salvador on 30 March 1980. Over 250,000 people came to say a final farewell.</a:t>
            </a:r>
            <a:r>
              <a:rPr lang="en-GB" altLang="en-US" baseline="0" dirty="0">
                <a:solidFill>
                  <a:srgbClr val="3A5382"/>
                </a:solidFill>
                <a:latin typeface="Rubik" pitchFamily="2" charset="-79"/>
                <a:cs typeface="Rubik" pitchFamily="2" charset="-79"/>
              </a:rPr>
              <a:t> </a:t>
            </a:r>
            <a:r>
              <a:rPr lang="en-GB" altLang="en-US" dirty="0">
                <a:solidFill>
                  <a:srgbClr val="3A5382"/>
                </a:solidFill>
                <a:latin typeface="Rubik" pitchFamily="2" charset="-79"/>
                <a:cs typeface="Rubik" pitchFamily="2" charset="-79"/>
              </a:rPr>
              <a:t>During the ceremony there was an explosion and shots were fired. More than 30 people were killed and many more injured. Witnesses claimed that army snipers fired from the roof of the National Palace. </a:t>
            </a:r>
          </a:p>
        </p:txBody>
      </p:sp>
      <p:sp>
        <p:nvSpPr>
          <p:cNvPr id="31748"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B3965831-FA46-4B4D-8C2B-26F8EF6A3798}" type="slidenum">
              <a:rPr lang="en-GB" altLang="en-US" smtClean="0"/>
              <a:pPr/>
              <a:t>10</a:t>
            </a:fld>
            <a:endParaRPr lang="en-GB" altLang="en-US" dirty="0"/>
          </a:p>
        </p:txBody>
      </p:sp>
    </p:spTree>
    <p:extLst>
      <p:ext uri="{BB962C8B-B14F-4D97-AF65-F5344CB8AC3E}">
        <p14:creationId xmlns:p14="http://schemas.microsoft.com/office/powerpoint/2010/main" val="37476912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charset="0"/>
                <a:cs typeface="Arial" charset="0"/>
              </a:defRPr>
            </a:lvl1pPr>
            <a:lvl2pPr marL="742950" indent="-285750">
              <a:spcBef>
                <a:spcPct val="30000"/>
              </a:spcBef>
              <a:defRPr sz="1200">
                <a:solidFill>
                  <a:schemeClr val="tx1"/>
                </a:solidFill>
                <a:latin typeface="Arial" charset="0"/>
                <a:cs typeface="Arial" charset="0"/>
              </a:defRPr>
            </a:lvl2pPr>
            <a:lvl3pPr marL="1143000" indent="-228600">
              <a:spcBef>
                <a:spcPct val="30000"/>
              </a:spcBef>
              <a:defRPr sz="1200">
                <a:solidFill>
                  <a:schemeClr val="tx1"/>
                </a:solidFill>
                <a:latin typeface="Arial" charset="0"/>
                <a:cs typeface="Arial" charset="0"/>
              </a:defRPr>
            </a:lvl3pPr>
            <a:lvl4pPr marL="1600200" indent="-228600">
              <a:spcBef>
                <a:spcPct val="30000"/>
              </a:spcBef>
              <a:defRPr sz="1200">
                <a:solidFill>
                  <a:schemeClr val="tx1"/>
                </a:solidFill>
                <a:latin typeface="Arial" charset="0"/>
                <a:cs typeface="Arial" charset="0"/>
              </a:defRPr>
            </a:lvl4pPr>
            <a:lvl5pPr marL="2057400" indent="-22860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a:spcBef>
                <a:spcPct val="0"/>
              </a:spcBef>
            </a:pPr>
            <a:fld id="{987FF334-EB5B-4BA4-9B67-126543E55439}" type="slidenum">
              <a:rPr lang="en-GB" altLang="en-US" smtClean="0"/>
              <a:pPr>
                <a:spcBef>
                  <a:spcPct val="0"/>
                </a:spcBef>
              </a:pPr>
              <a:t>11</a:t>
            </a:fld>
            <a:endParaRPr lang="en-GB" altLang="en-US" dirty="0"/>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dirty="0"/>
              <a:t>After Romero was killed many people called for him to be made a saint,</a:t>
            </a:r>
            <a:r>
              <a:rPr lang="en-US" altLang="en-US" baseline="0" dirty="0"/>
              <a:t> however there was also a great deal of resistance within the church by those who opposed his theology and felt his assassination was ordered for political rather than religious motives.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altLang="en-US" baseline="0" dirty="0"/>
              <a:t>However, in 2015, Pope Francis declared </a:t>
            </a:r>
            <a:r>
              <a:rPr lang="en-GB" altLang="en-US" sz="1200" dirty="0">
                <a:solidFill>
                  <a:srgbClr val="A7D500"/>
                </a:solidFill>
                <a:latin typeface="Rubik Medium"/>
                <a:cs typeface="Rubik" panose="00000500000000000000" pitchFamily="2" charset="-79"/>
              </a:rPr>
              <a:t>Óscar Romero a martyr saying that he was killed,</a:t>
            </a:r>
            <a:r>
              <a:rPr lang="en-GB" altLang="en-US" sz="1200" baseline="0" dirty="0">
                <a:solidFill>
                  <a:srgbClr val="A7D500"/>
                </a:solidFill>
                <a:latin typeface="Rubik Medium"/>
                <a:cs typeface="Rubik" panose="00000500000000000000" pitchFamily="2" charset="-79"/>
              </a:rPr>
              <a:t> </a:t>
            </a:r>
            <a:r>
              <a:rPr lang="en-GB" sz="1200" i="1" dirty="0">
                <a:solidFill>
                  <a:srgbClr val="3A5382"/>
                </a:solidFill>
                <a:latin typeface="+mn-lt"/>
              </a:rPr>
              <a:t>“in hatred of the faith.” </a:t>
            </a:r>
            <a:r>
              <a:rPr lang="en-GB" sz="1200" i="0" dirty="0">
                <a:solidFill>
                  <a:srgbClr val="3A5382"/>
                </a:solidFill>
                <a:latin typeface="+mn-lt"/>
              </a:rPr>
              <a:t>Just</a:t>
            </a:r>
            <a:r>
              <a:rPr lang="en-GB" sz="1200" i="0" baseline="0" dirty="0">
                <a:solidFill>
                  <a:srgbClr val="3A5382"/>
                </a:solidFill>
                <a:latin typeface="+mn-lt"/>
              </a:rPr>
              <a:t> three years later in 2018, Pope Francis canonized </a:t>
            </a:r>
            <a:r>
              <a:rPr lang="en-GB" altLang="en-US" sz="1200" dirty="0">
                <a:solidFill>
                  <a:srgbClr val="A7D500"/>
                </a:solidFill>
                <a:latin typeface="Rubik Medium"/>
                <a:cs typeface="Rubik" panose="00000500000000000000" pitchFamily="2" charset="-79"/>
              </a:rPr>
              <a:t>Óscar Romero along with six others.</a:t>
            </a:r>
          </a:p>
        </p:txBody>
      </p:sp>
    </p:spTree>
    <p:extLst>
      <p:ext uri="{BB962C8B-B14F-4D97-AF65-F5344CB8AC3E}">
        <p14:creationId xmlns:p14="http://schemas.microsoft.com/office/powerpoint/2010/main" val="28901153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charset="0"/>
                <a:cs typeface="Arial" charset="0"/>
              </a:defRPr>
            </a:lvl1pPr>
            <a:lvl2pPr marL="742950" indent="-285750">
              <a:spcBef>
                <a:spcPct val="30000"/>
              </a:spcBef>
              <a:defRPr sz="1200">
                <a:solidFill>
                  <a:schemeClr val="tx1"/>
                </a:solidFill>
                <a:latin typeface="Arial" charset="0"/>
                <a:cs typeface="Arial" charset="0"/>
              </a:defRPr>
            </a:lvl2pPr>
            <a:lvl3pPr marL="1143000" indent="-228600">
              <a:spcBef>
                <a:spcPct val="30000"/>
              </a:spcBef>
              <a:defRPr sz="1200">
                <a:solidFill>
                  <a:schemeClr val="tx1"/>
                </a:solidFill>
                <a:latin typeface="Arial" charset="0"/>
                <a:cs typeface="Arial" charset="0"/>
              </a:defRPr>
            </a:lvl3pPr>
            <a:lvl4pPr marL="1600200" indent="-228600">
              <a:spcBef>
                <a:spcPct val="30000"/>
              </a:spcBef>
              <a:defRPr sz="1200">
                <a:solidFill>
                  <a:schemeClr val="tx1"/>
                </a:solidFill>
                <a:latin typeface="Arial" charset="0"/>
                <a:cs typeface="Arial" charset="0"/>
              </a:defRPr>
            </a:lvl4pPr>
            <a:lvl5pPr marL="2057400" indent="-22860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a:spcBef>
                <a:spcPct val="0"/>
              </a:spcBef>
            </a:pPr>
            <a:fld id="{987FF334-EB5B-4BA4-9B67-126543E55439}" type="slidenum">
              <a:rPr lang="en-GB" altLang="en-US" smtClean="0"/>
              <a:pPr>
                <a:spcBef>
                  <a:spcPct val="0"/>
                </a:spcBef>
              </a:pPr>
              <a:t>12</a:t>
            </a:fld>
            <a:endParaRPr lang="en-GB" altLang="en-US" dirty="0"/>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baseline="0" dirty="0"/>
              <a:t>In 2020, Pope Francis also declared that Fr Rutilio Grande, SJ and his companions, Manuel Solorzano and Nelson Lemus, were martyred in hatred of the faith as well. This opens the way to them being officially recognised as 'Blessed.‘</a:t>
            </a:r>
          </a:p>
        </p:txBody>
      </p:sp>
    </p:spTree>
    <p:extLst>
      <p:ext uri="{BB962C8B-B14F-4D97-AF65-F5344CB8AC3E}">
        <p14:creationId xmlns:p14="http://schemas.microsoft.com/office/powerpoint/2010/main" val="113544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sz="1200" dirty="0">
                <a:solidFill>
                  <a:srgbClr val="3A5382"/>
                </a:solidFill>
              </a:rPr>
              <a:t>Since Romero’s death, gangs and cartels have expanded their influence</a:t>
            </a:r>
            <a:r>
              <a:rPr lang="en-GB" sz="1200" baseline="0" dirty="0">
                <a:solidFill>
                  <a:srgbClr val="3A5382"/>
                </a:solidFill>
              </a:rPr>
              <a:t> and violence continues in El Salvador to this day. The country currently has one of the world’s highest murder rates with poor and marginalized communities most strongly affected.</a:t>
            </a:r>
            <a:endParaRPr lang="en-GB" sz="1200" dirty="0">
              <a:solidFill>
                <a:srgbClr val="3A5382"/>
              </a:solidFill>
            </a:endParaRPr>
          </a:p>
          <a:p>
            <a:endParaRPr lang="en-GB" altLang="en-US" sz="1200" kern="1200" dirty="0">
              <a:solidFill>
                <a:schemeClr val="accent1"/>
              </a:solidFill>
              <a:latin typeface="+mn-lt"/>
              <a:ea typeface="+mn-ea"/>
              <a:cs typeface="Rubik" panose="00000500000000000000" pitchFamily="2" charset="-79"/>
            </a:endParaRPr>
          </a:p>
          <a:p>
            <a:r>
              <a:rPr lang="en-GB" altLang="en-US" sz="1200" kern="1200" dirty="0">
                <a:solidFill>
                  <a:schemeClr val="accent1"/>
                </a:solidFill>
                <a:latin typeface="+mn-lt"/>
                <a:ea typeface="+mn-ea"/>
                <a:cs typeface="Rubik" panose="00000500000000000000" pitchFamily="2" charset="-79"/>
              </a:rPr>
              <a:t>Romero’s impact can still</a:t>
            </a:r>
            <a:r>
              <a:rPr lang="en-GB" altLang="en-US" sz="1200" kern="1200" baseline="0" dirty="0">
                <a:solidFill>
                  <a:schemeClr val="accent1"/>
                </a:solidFill>
                <a:latin typeface="+mn-lt"/>
                <a:ea typeface="+mn-ea"/>
                <a:cs typeface="Rubik" panose="00000500000000000000" pitchFamily="2" charset="-79"/>
              </a:rPr>
              <a:t> be felt both in El Salvador and around Latin America where he has been informally named ‘San Romero de las Americas.’ </a:t>
            </a:r>
          </a:p>
          <a:p>
            <a:endParaRPr lang="en-GB" altLang="en-US" sz="1200" kern="1200" baseline="0" dirty="0">
              <a:solidFill>
                <a:schemeClr val="accent1"/>
              </a:solidFill>
              <a:latin typeface="+mn-lt"/>
              <a:ea typeface="+mn-ea"/>
              <a:cs typeface="Rubik" panose="00000500000000000000" pitchFamily="2" charset="-79"/>
            </a:endParaRPr>
          </a:p>
          <a:p>
            <a:r>
              <a:rPr lang="en-GB" altLang="en-US" sz="1200" kern="1200" baseline="0" dirty="0">
                <a:solidFill>
                  <a:schemeClr val="accent1"/>
                </a:solidFill>
                <a:latin typeface="+mn-lt"/>
                <a:ea typeface="+mn-ea"/>
                <a:cs typeface="Rubik" panose="00000500000000000000" pitchFamily="2" charset="-79"/>
              </a:rPr>
              <a:t>(</a:t>
            </a:r>
            <a:r>
              <a:rPr lang="en-GB" altLang="en-US" sz="1200" i="1" kern="1200" baseline="0" dirty="0">
                <a:solidFill>
                  <a:schemeClr val="accent1"/>
                </a:solidFill>
                <a:latin typeface="+mn-lt"/>
                <a:ea typeface="+mn-ea"/>
                <a:cs typeface="Rubik" panose="00000500000000000000" pitchFamily="2" charset="-79"/>
              </a:rPr>
              <a:t>note, la Virgen de Guadalupe (the Virgin of Guadalupe) is the official Patron Saint of North America while St Rose of Lima is the Patron Saint of South America)</a:t>
            </a:r>
          </a:p>
          <a:p>
            <a:endParaRPr lang="en-GB" altLang="en-US" sz="1200" i="1" kern="1200" baseline="0" dirty="0">
              <a:solidFill>
                <a:schemeClr val="accent1"/>
              </a:solidFill>
              <a:latin typeface="+mn-lt"/>
              <a:ea typeface="+mn-ea"/>
              <a:cs typeface="Rubik" panose="00000500000000000000" pitchFamily="2" charset="-79"/>
            </a:endParaRPr>
          </a:p>
          <a:p>
            <a:r>
              <a:rPr lang="en-GB" altLang="en-US" sz="1200" i="0" kern="1200" baseline="0" dirty="0">
                <a:solidFill>
                  <a:schemeClr val="accent1"/>
                </a:solidFill>
                <a:latin typeface="+mn-lt"/>
                <a:ea typeface="+mn-ea"/>
                <a:cs typeface="Rubik" panose="00000500000000000000" pitchFamily="2" charset="-79"/>
              </a:rPr>
              <a:t>Many murals can be found of him throughout El Salvador, depicting his life, assassination and the community he fought for. They also often contain his quotes, such as this one which reads: </a:t>
            </a:r>
            <a:r>
              <a:rPr lang="en-GB" altLang="en-US" sz="1200" i="1" kern="1200" baseline="0" dirty="0">
                <a:solidFill>
                  <a:schemeClr val="accent1"/>
                </a:solidFill>
                <a:latin typeface="+mn-lt"/>
                <a:ea typeface="+mn-ea"/>
                <a:cs typeface="Rubik" panose="00000500000000000000" pitchFamily="2" charset="-79"/>
              </a:rPr>
              <a:t>“If they kill me, I will rise in my people.”</a:t>
            </a:r>
            <a:endParaRPr lang="en-GB" altLang="en-US" i="1" dirty="0">
              <a:solidFill>
                <a:srgbClr val="3A5382"/>
              </a:solidFill>
              <a:latin typeface="Rubik" pitchFamily="2" charset="-79"/>
              <a:cs typeface="Rubik" pitchFamily="2" charset="-79"/>
            </a:endParaRPr>
          </a:p>
        </p:txBody>
      </p:sp>
      <p:sp>
        <p:nvSpPr>
          <p:cNvPr id="31748"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B3965831-FA46-4B4D-8C2B-26F8EF6A3798}" type="slidenum">
              <a:rPr lang="en-GB" altLang="en-US" smtClean="0"/>
              <a:pPr/>
              <a:t>13</a:t>
            </a:fld>
            <a:endParaRPr lang="en-GB" altLang="en-US" dirty="0"/>
          </a:p>
        </p:txBody>
      </p:sp>
    </p:spTree>
    <p:extLst>
      <p:ext uri="{BB962C8B-B14F-4D97-AF65-F5344CB8AC3E}">
        <p14:creationId xmlns:p14="http://schemas.microsoft.com/office/powerpoint/2010/main" val="30820878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solidFill>
                  <a:srgbClr val="3A5382"/>
                </a:solidFill>
              </a:rPr>
              <a:t>Many Salvadorans</a:t>
            </a:r>
            <a:r>
              <a:rPr lang="en-GB" sz="1200" baseline="0" dirty="0">
                <a:solidFill>
                  <a:srgbClr val="3A5382"/>
                </a:solidFill>
              </a:rPr>
              <a:t> keep Saint </a:t>
            </a:r>
            <a:r>
              <a:rPr lang="en-GB" altLang="en-US" dirty="0">
                <a:solidFill>
                  <a:srgbClr val="A7D500"/>
                </a:solidFill>
                <a:latin typeface="Rubik Medium"/>
                <a:cs typeface="Rubik" panose="00000500000000000000" pitchFamily="2" charset="-79"/>
              </a:rPr>
              <a:t>Óscar</a:t>
            </a:r>
            <a:r>
              <a:rPr lang="en-GB" sz="1200" baseline="0" dirty="0">
                <a:solidFill>
                  <a:srgbClr val="3A5382"/>
                </a:solidFill>
              </a:rPr>
              <a:t> Romero’s memory and example alive in the face of continued violence.</a:t>
            </a:r>
            <a:r>
              <a:rPr lang="en-GB" sz="1200" dirty="0">
                <a:solidFill>
                  <a:srgbClr val="3A5382"/>
                </a:solidFill>
              </a:rPr>
              <a:t> Tina Hernandez was fortunate enough to meet Romero. She says:</a:t>
            </a:r>
          </a:p>
          <a:p>
            <a:endParaRPr lang="en-GB" sz="1200" dirty="0">
              <a:solidFill>
                <a:srgbClr val="3A5382"/>
              </a:solidFill>
            </a:endParaRPr>
          </a:p>
          <a:p>
            <a:r>
              <a:rPr lang="en-GB" sz="1200" i="1" dirty="0">
                <a:solidFill>
                  <a:srgbClr val="3A5382"/>
                </a:solidFill>
              </a:rPr>
              <a:t>“When I was 19, Óscar Romero came to celebrate Mass in my community. I united the local children and brought them along. He saw that I was trying to inspire young people and we started talking about God and our faith. He was like a saint to me.  He was so friendly and calm, and really understood what people were saying. </a:t>
            </a:r>
          </a:p>
          <a:p>
            <a:endParaRPr lang="en-GB" sz="1200" i="1" dirty="0">
              <a:solidFill>
                <a:srgbClr val="3A5382"/>
              </a:solidFill>
            </a:endParaRPr>
          </a:p>
          <a:p>
            <a:r>
              <a:rPr lang="en-GB" sz="1200" i="1" dirty="0">
                <a:solidFill>
                  <a:srgbClr val="3A5382"/>
                </a:solidFill>
              </a:rPr>
              <a:t>It’s difficult to find words to describe the impact he’s had on El Salvador. The Church now has a stronger position in the community. He’s shown the Church that they must always fight for the poor people in the community. He taught the people and the Church to love each other.”</a:t>
            </a:r>
          </a:p>
        </p:txBody>
      </p:sp>
      <p:sp>
        <p:nvSpPr>
          <p:cNvPr id="4" name="Slide Number Placeholder 3"/>
          <p:cNvSpPr>
            <a:spLocks noGrp="1"/>
          </p:cNvSpPr>
          <p:nvPr>
            <p:ph type="sldNum" sz="quarter" idx="10"/>
          </p:nvPr>
        </p:nvSpPr>
        <p:spPr/>
        <p:txBody>
          <a:bodyPr/>
          <a:lstStyle/>
          <a:p>
            <a:fld id="{6DA5CF35-69A1-422B-8FE9-DF8F5C2289A4}" type="slidenum">
              <a:rPr lang="en-GB" smtClean="0"/>
              <a:t>14</a:t>
            </a:fld>
            <a:endParaRPr lang="en-GB" dirty="0"/>
          </a:p>
        </p:txBody>
      </p:sp>
    </p:spTree>
    <p:extLst>
      <p:ext uri="{BB962C8B-B14F-4D97-AF65-F5344CB8AC3E}">
        <p14:creationId xmlns:p14="http://schemas.microsoft.com/office/powerpoint/2010/main" val="14373175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altLang="en-US" sz="1200" baseline="0" dirty="0">
                <a:solidFill>
                  <a:srgbClr val="3A5382"/>
                </a:solidFill>
                <a:latin typeface="Calibri" pitchFamily="34" charset="0"/>
                <a:cs typeface="Rubik" pitchFamily="2" charset="-79"/>
              </a:rPr>
              <a:t>Saint </a:t>
            </a:r>
            <a:r>
              <a:rPr lang="en-GB" altLang="en-US" dirty="0">
                <a:solidFill>
                  <a:srgbClr val="A7D500"/>
                </a:solidFill>
                <a:latin typeface="Rubik Medium"/>
                <a:cs typeface="Rubik" panose="00000500000000000000" pitchFamily="2" charset="-79"/>
              </a:rPr>
              <a:t>Óscar</a:t>
            </a:r>
            <a:r>
              <a:rPr lang="en-GB" altLang="en-US" sz="1200" baseline="0" dirty="0">
                <a:solidFill>
                  <a:srgbClr val="3A5382"/>
                </a:solidFill>
                <a:latin typeface="Calibri" pitchFamily="34" charset="0"/>
                <a:cs typeface="Rubik" pitchFamily="2" charset="-79"/>
              </a:rPr>
              <a:t> Romero was faithful to God and to his community until his death. Even though it was difficult, he never walked away from the path before him-the path of righteousness and faithfulness to the Lord. Romero’s death while celebrating Mass shows us how deeply committed he was to the Sacrament and the promise of the Resurrection. </a:t>
            </a:r>
          </a:p>
          <a:p>
            <a:pPr marL="0" marR="0" indent="0" algn="l" defTabSz="914400" rtl="0" eaLnBrk="1" fontAlgn="auto" latinLnBrk="0" hangingPunct="1">
              <a:lnSpc>
                <a:spcPct val="100000"/>
              </a:lnSpc>
              <a:spcBef>
                <a:spcPts val="0"/>
              </a:spcBef>
              <a:spcAft>
                <a:spcPts val="0"/>
              </a:spcAft>
              <a:buClrTx/>
              <a:buSzTx/>
              <a:buFontTx/>
              <a:buNone/>
              <a:tabLst/>
              <a:defRPr/>
            </a:pPr>
            <a:endParaRPr lang="en-GB" altLang="en-US" sz="1200" baseline="0" dirty="0">
              <a:solidFill>
                <a:srgbClr val="3A5382"/>
              </a:solidFill>
              <a:latin typeface="Calibri" pitchFamily="34" charset="0"/>
              <a:cs typeface="Rubik" pitchFamily="2" charset="-79"/>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altLang="en-US" sz="1200" baseline="0" dirty="0">
                <a:solidFill>
                  <a:srgbClr val="3A5382"/>
                </a:solidFill>
                <a:latin typeface="Calibri" pitchFamily="34" charset="0"/>
                <a:cs typeface="Rubik" pitchFamily="2" charset="-79"/>
              </a:rPr>
              <a:t>May we look to St </a:t>
            </a:r>
            <a:r>
              <a:rPr lang="en-GB" altLang="en-US" dirty="0">
                <a:solidFill>
                  <a:srgbClr val="A7D500"/>
                </a:solidFill>
                <a:latin typeface="Rubik Medium"/>
                <a:cs typeface="Rubik" panose="00000500000000000000" pitchFamily="2" charset="-79"/>
              </a:rPr>
              <a:t>Óscar Romero for inspiration in our own lives when we too</a:t>
            </a:r>
            <a:r>
              <a:rPr lang="en-GB" altLang="en-US" baseline="0" dirty="0">
                <a:solidFill>
                  <a:srgbClr val="A7D500"/>
                </a:solidFill>
                <a:latin typeface="Rubik Medium"/>
                <a:cs typeface="Rubik" panose="00000500000000000000" pitchFamily="2" charset="-79"/>
              </a:rPr>
              <a:t> are faced with difficult paths to follow and fear of doing what we know is right.</a:t>
            </a:r>
            <a:r>
              <a:rPr lang="en-GB" altLang="en-US" sz="1200" baseline="0" dirty="0">
                <a:solidFill>
                  <a:srgbClr val="3A5382"/>
                </a:solidFill>
                <a:latin typeface="Calibri" pitchFamily="34" charset="0"/>
                <a:cs typeface="Rubik" pitchFamily="2" charset="-79"/>
              </a:rPr>
              <a:t> Let his unwavering faith in God provide you with comfort and inspiration during your own trials in this life.</a:t>
            </a:r>
          </a:p>
        </p:txBody>
      </p:sp>
      <p:sp>
        <p:nvSpPr>
          <p:cNvPr id="31748"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B3965831-FA46-4B4D-8C2B-26F8EF6A3798}" type="slidenum">
              <a:rPr lang="en-GB" altLang="en-US" smtClean="0"/>
              <a:pPr/>
              <a:t>15</a:t>
            </a:fld>
            <a:endParaRPr lang="en-GB" altLang="en-US" dirty="0"/>
          </a:p>
        </p:txBody>
      </p:sp>
    </p:spTree>
    <p:extLst>
      <p:ext uri="{BB962C8B-B14F-4D97-AF65-F5344CB8AC3E}">
        <p14:creationId xmlns:p14="http://schemas.microsoft.com/office/powerpoint/2010/main" val="5990729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altLang="en-US" dirty="0">
                <a:latin typeface="+mj-lt"/>
              </a:rPr>
              <a:t>Please join me in</a:t>
            </a:r>
            <a:r>
              <a:rPr lang="en-GB" altLang="en-US" baseline="0" dirty="0">
                <a:latin typeface="+mj-lt"/>
              </a:rPr>
              <a:t> this prayer to St </a:t>
            </a:r>
            <a:r>
              <a:rPr kumimoji="0" lang="en-US" altLang="en-US" sz="2500" b="0" i="0" u="none" strike="noStrike" kern="1200" cap="none" spc="0" normalizeH="0" baseline="0" noProof="0" dirty="0">
                <a:ln>
                  <a:noFill/>
                </a:ln>
                <a:solidFill>
                  <a:srgbClr val="FFFFFF"/>
                </a:solidFill>
                <a:effectLst/>
                <a:uLnTx/>
                <a:uFillTx/>
                <a:latin typeface="+mj-lt"/>
                <a:ea typeface="+mn-ea"/>
                <a:cs typeface="Rubik" pitchFamily="2" charset="-79"/>
              </a:rPr>
              <a:t>Óscar</a:t>
            </a:r>
            <a:r>
              <a:rPr lang="en-GB" altLang="en-US" baseline="0" dirty="0">
                <a:latin typeface="+mj-lt"/>
              </a:rPr>
              <a:t> Romero. Let us not only ask for him to strengthen our own faith but to bring peace and healing to the people of El Salvador.</a:t>
            </a:r>
          </a:p>
          <a:p>
            <a:pPr marL="0" marR="0" indent="0" algn="l" defTabSz="914400" rtl="0" eaLnBrk="1" fontAlgn="auto" latinLnBrk="0" hangingPunct="1">
              <a:lnSpc>
                <a:spcPct val="100000"/>
              </a:lnSpc>
              <a:spcBef>
                <a:spcPts val="0"/>
              </a:spcBef>
              <a:spcAft>
                <a:spcPts val="0"/>
              </a:spcAft>
              <a:buClrTx/>
              <a:buSzTx/>
              <a:buFontTx/>
              <a:buNone/>
              <a:tabLst/>
              <a:defRPr/>
            </a:pPr>
            <a:endParaRPr lang="en-GB" altLang="en-US" baseline="0" dirty="0">
              <a:latin typeface="+mj-lt"/>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altLang="en-US" baseline="0" dirty="0">
                <a:latin typeface="+mj-lt"/>
              </a:rPr>
              <a:t>Prayer taken from Ignatian Solidarity Network St </a:t>
            </a:r>
            <a:r>
              <a:rPr kumimoji="0" lang="en-US" altLang="en-US" sz="1200" b="0" i="0" u="none" strike="noStrike" kern="1200" cap="none" spc="0" normalizeH="0" baseline="0" noProof="0" dirty="0">
                <a:ln>
                  <a:noFill/>
                </a:ln>
                <a:solidFill>
                  <a:srgbClr val="FFFFFF"/>
                </a:solidFill>
                <a:effectLst/>
                <a:uLnTx/>
                <a:uFillTx/>
                <a:latin typeface="+mn-lt"/>
                <a:ea typeface="+mn-ea"/>
                <a:cs typeface="Rubik" pitchFamily="2" charset="-79"/>
              </a:rPr>
              <a:t>Óscar</a:t>
            </a:r>
            <a:r>
              <a:rPr lang="en-GB" altLang="en-US" baseline="0" dirty="0">
                <a:latin typeface="+mj-lt"/>
              </a:rPr>
              <a:t> Romero Prayer Cards</a:t>
            </a:r>
            <a:endParaRPr lang="en-GB" altLang="en-US" dirty="0">
              <a:latin typeface="+mj-lt"/>
            </a:endParaRPr>
          </a:p>
        </p:txBody>
      </p:sp>
      <p:sp>
        <p:nvSpPr>
          <p:cNvPr id="33796"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E3CF08CD-587C-471A-8D3C-20DF9B08F5A9}" type="slidenum">
              <a:rPr lang="en-GB" altLang="en-US" smtClean="0"/>
              <a:pPr/>
              <a:t>16</a:t>
            </a:fld>
            <a:endParaRPr lang="en-GB" altLang="en-US" dirty="0"/>
          </a:p>
        </p:txBody>
      </p:sp>
    </p:spTree>
    <p:extLst>
      <p:ext uri="{BB962C8B-B14F-4D97-AF65-F5344CB8AC3E}">
        <p14:creationId xmlns:p14="http://schemas.microsoft.com/office/powerpoint/2010/main" val="13931371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Thank you for listening</a:t>
            </a:r>
          </a:p>
          <a:p>
            <a:endParaRPr lang="en-GB" altLang="en-US" dirty="0"/>
          </a:p>
          <a:p>
            <a:r>
              <a:rPr lang="en-GB" altLang="en-US" dirty="0"/>
              <a:t>Sources:</a:t>
            </a:r>
          </a:p>
          <a:p>
            <a:r>
              <a:rPr lang="en-GB" sz="1200" b="0" i="0" u="none" strike="noStrike" kern="1200" dirty="0">
                <a:solidFill>
                  <a:schemeClr val="tx1"/>
                </a:solidFill>
                <a:effectLst/>
                <a:latin typeface="+mn-lt"/>
                <a:ea typeface="+mn-ea"/>
                <a:cs typeface="+mn-cs"/>
              </a:rPr>
              <a:t>https://www.newyorker.com/news/daily-comment/archbishop-oscar-romero-becomes-a-saint-but-his-death-still-haunts-el-salvador</a:t>
            </a:r>
            <a:endParaRPr lang="en-GB" alt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dirty="0">
                <a:solidFill>
                  <a:schemeClr val="tx1"/>
                </a:solidFill>
                <a:effectLst/>
                <a:latin typeface="+mn-lt"/>
                <a:ea typeface="+mn-ea"/>
                <a:cs typeface="+mn-cs"/>
              </a:rPr>
              <a:t>https://www.irishtimes.com/news/social-affairs/religion-and-beliefs/oscar-romero-one-time-conservative-who-became-a-nation-s-social-martyr-1.3657423</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en-US" baseline="0" dirty="0" err="1"/>
              <a:t>Dueno</a:t>
            </a:r>
            <a:r>
              <a:rPr lang="en-US" altLang="en-US" baseline="0" dirty="0"/>
              <a:t>, J, 2017</a:t>
            </a:r>
            <a:r>
              <a:rPr lang="en-GB" altLang="en-US" sz="1200" baseline="0" dirty="0">
                <a:solidFill>
                  <a:srgbClr val="A7D500"/>
                </a:solidFill>
                <a:latin typeface="Rubik Medium"/>
                <a:cs typeface="Rubik" panose="00000500000000000000" pitchFamily="2" charset="-79"/>
              </a:rPr>
              <a:t> </a:t>
            </a:r>
            <a:r>
              <a:rPr lang="en-GB" altLang="en-US" sz="1200" dirty="0">
                <a:solidFill>
                  <a:srgbClr val="A7D500"/>
                </a:solidFill>
                <a:latin typeface="Rubik Medium"/>
                <a:cs typeface="Rubik" panose="00000500000000000000" pitchFamily="2" charset="-79"/>
              </a:rPr>
              <a:t>https://www.americamagazine.org/faith/2017/03/23/opposition-oscar-romeros-canonization-was-political-archbishop-paglia-says</a:t>
            </a:r>
            <a:endParaRPr lang="en-GB" altLang="en-US" dirty="0">
              <a:solidFill>
                <a:srgbClr val="A7D500"/>
              </a:solidFill>
              <a:latin typeface="Calibri" pitchFamily="34" charset="0"/>
              <a:cs typeface="Rubik" pitchFamily="2" charset="-79"/>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altLang="en-US" baseline="0" dirty="0"/>
              <a:t>http://www.romerotrust.org.uk/martyrs/rutilio-grande-sj</a:t>
            </a:r>
            <a:endParaRPr lang="en-GB" altLang="en-US" sz="1200" baseline="0" dirty="0">
              <a:solidFill>
                <a:srgbClr val="3A5382"/>
              </a:solidFill>
              <a:latin typeface="Calibri" pitchFamily="34" charset="0"/>
              <a:cs typeface="Rubik" pitchFamily="2" charset="-79"/>
            </a:endParaRPr>
          </a:p>
          <a:p>
            <a:endParaRPr lang="en-GB" dirty="0"/>
          </a:p>
        </p:txBody>
      </p:sp>
      <p:sp>
        <p:nvSpPr>
          <p:cNvPr id="4" name="Slide Number Placeholder 3"/>
          <p:cNvSpPr>
            <a:spLocks noGrp="1"/>
          </p:cNvSpPr>
          <p:nvPr>
            <p:ph type="sldNum" sz="quarter" idx="5"/>
          </p:nvPr>
        </p:nvSpPr>
        <p:spPr/>
        <p:txBody>
          <a:bodyPr/>
          <a:lstStyle/>
          <a:p>
            <a:fld id="{6E177774-76D3-4416-B9B4-84E9F913D01B}" type="slidenum">
              <a:rPr lang="en-GB" smtClean="0"/>
              <a:t>17</a:t>
            </a:fld>
            <a:endParaRPr lang="en-GB" dirty="0"/>
          </a:p>
        </p:txBody>
      </p:sp>
    </p:spTree>
    <p:extLst>
      <p:ext uri="{BB962C8B-B14F-4D97-AF65-F5344CB8AC3E}">
        <p14:creationId xmlns:p14="http://schemas.microsoft.com/office/powerpoint/2010/main" val="27218086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altLang="en-US" dirty="0"/>
              <a:t>SCIAF</a:t>
            </a:r>
            <a:r>
              <a:rPr lang="en-GB" altLang="en-US" baseline="0" dirty="0"/>
              <a:t> </a:t>
            </a:r>
            <a:r>
              <a:rPr lang="en-GB" altLang="en-US" dirty="0"/>
              <a:t>have two patrons who inspire our work and guide us –Saint Margaret of Scotland</a:t>
            </a:r>
            <a:r>
              <a:rPr lang="en-GB" altLang="en-US" baseline="0" dirty="0"/>
              <a:t> and </a:t>
            </a:r>
            <a:r>
              <a:rPr lang="en-GB" altLang="en-US" dirty="0"/>
              <a:t>Saint </a:t>
            </a:r>
            <a:r>
              <a:rPr lang="en-GB" sz="1200" b="0" i="0" u="none" strike="noStrike" kern="1200" dirty="0">
                <a:solidFill>
                  <a:schemeClr val="tx1"/>
                </a:solidFill>
                <a:effectLst/>
                <a:latin typeface="+mn-lt"/>
                <a:ea typeface="+mn-ea"/>
                <a:cs typeface="+mn-cs"/>
              </a:rPr>
              <a:t>Ó</a:t>
            </a:r>
            <a:r>
              <a:rPr lang="en-GB" altLang="en-US" dirty="0"/>
              <a:t>scar Romero,</a:t>
            </a:r>
            <a:r>
              <a:rPr lang="en-GB" altLang="en-US" baseline="0" dirty="0"/>
              <a:t> seen in the picture here. ‘Romero,’ as he is popularly known, was a 20</a:t>
            </a:r>
            <a:r>
              <a:rPr lang="en-GB" altLang="en-US" baseline="30000" dirty="0"/>
              <a:t>th</a:t>
            </a:r>
            <a:r>
              <a:rPr lang="en-GB" altLang="en-US" baseline="0" dirty="0"/>
              <a:t> century Latin American Archbishop who stood up for the poor and marginalized people of El Salvador. </a:t>
            </a:r>
          </a:p>
          <a:p>
            <a:pPr marL="0" marR="0" indent="0" algn="l" defTabSz="914400" rtl="0" eaLnBrk="1" fontAlgn="auto" latinLnBrk="0" hangingPunct="1">
              <a:lnSpc>
                <a:spcPct val="100000"/>
              </a:lnSpc>
              <a:spcBef>
                <a:spcPts val="0"/>
              </a:spcBef>
              <a:spcAft>
                <a:spcPts val="0"/>
              </a:spcAft>
              <a:buClrTx/>
              <a:buSzTx/>
              <a:buFontTx/>
              <a:buNone/>
              <a:tabLst/>
              <a:defRPr/>
            </a:pPr>
            <a:endParaRPr lang="en-GB" alt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GB" altLang="en-US" baseline="0" dirty="0"/>
              <a:t>We’ll learn more about his life and death and the continued impact he has on the world today.</a:t>
            </a:r>
            <a:endParaRPr lang="en-GB" altLang="en-US" dirty="0"/>
          </a:p>
        </p:txBody>
      </p:sp>
      <p:sp>
        <p:nvSpPr>
          <p:cNvPr id="33796"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E3CF08CD-587C-471A-8D3C-20DF9B08F5A9}" type="slidenum">
              <a:rPr lang="en-GB" altLang="en-US" smtClean="0"/>
              <a:pPr/>
              <a:t>2</a:t>
            </a:fld>
            <a:endParaRPr lang="en-GB" altLang="en-US" dirty="0"/>
          </a:p>
        </p:txBody>
      </p:sp>
    </p:spTree>
    <p:extLst>
      <p:ext uri="{BB962C8B-B14F-4D97-AF65-F5344CB8AC3E}">
        <p14:creationId xmlns:p14="http://schemas.microsoft.com/office/powerpoint/2010/main" val="8080225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aseline="0" dirty="0"/>
              <a:t>(CLICK) </a:t>
            </a:r>
            <a:r>
              <a:rPr lang="en-US" altLang="en-US" i="1" u="none" baseline="0" dirty="0"/>
              <a:t>Rep</a:t>
            </a:r>
            <a:r>
              <a:rPr lang="en-GB" sz="1200" b="0" i="1" u="none" strike="noStrike" kern="1200" dirty="0">
                <a:solidFill>
                  <a:schemeClr val="tx1"/>
                </a:solidFill>
                <a:effectLst/>
                <a:latin typeface="+mn-lt"/>
                <a:ea typeface="+mn-ea"/>
                <a:cs typeface="+mn-cs"/>
              </a:rPr>
              <a:t>ú</a:t>
            </a:r>
            <a:r>
              <a:rPr lang="en-US" altLang="en-US" i="1" u="none" baseline="0" dirty="0"/>
              <a:t>blica</a:t>
            </a:r>
            <a:r>
              <a:rPr lang="en-US" altLang="en-US" i="1" baseline="0" dirty="0"/>
              <a:t> de El Salvador, </a:t>
            </a:r>
            <a:r>
              <a:rPr lang="en-US" altLang="en-US" baseline="0" dirty="0"/>
              <a:t>more commonly called El Salvador by English speakers, is home to around 6.5 million people. It’s the smallest country in Central America and sits along the Pacific coast. It shares borders with Guatemala and Honduras. The official language is Spanish and the majority of people identify as Roman Catholic.</a:t>
            </a:r>
          </a:p>
        </p:txBody>
      </p:sp>
      <p:sp>
        <p:nvSpPr>
          <p:cNvPr id="36868"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B4266B18-BC24-4428-9E6D-679B018E440C}" type="slidenum">
              <a:rPr lang="en-GB" altLang="en-US" smtClean="0"/>
              <a:pPr/>
              <a:t>3</a:t>
            </a:fld>
            <a:endParaRPr lang="en-GB" altLang="en-US" dirty="0"/>
          </a:p>
        </p:txBody>
      </p:sp>
    </p:spTree>
    <p:extLst>
      <p:ext uri="{BB962C8B-B14F-4D97-AF65-F5344CB8AC3E}">
        <p14:creationId xmlns:p14="http://schemas.microsoft.com/office/powerpoint/2010/main" val="41611223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altLang="en-US" sz="1200" dirty="0">
                <a:solidFill>
                  <a:srgbClr val="3A5382"/>
                </a:solidFill>
                <a:cs typeface="Rubik" pitchFamily="2" charset="-79"/>
              </a:rPr>
              <a:t>During the late 1970’s the</a:t>
            </a:r>
            <a:r>
              <a:rPr lang="en-GB" altLang="en-US" sz="1200" baseline="0" dirty="0">
                <a:solidFill>
                  <a:srgbClr val="3A5382"/>
                </a:solidFill>
                <a:cs typeface="Rubik" pitchFamily="2" charset="-79"/>
              </a:rPr>
              <a:t> </a:t>
            </a:r>
            <a:r>
              <a:rPr lang="en-GB" altLang="en-US" sz="1200" dirty="0">
                <a:solidFill>
                  <a:srgbClr val="3A5382"/>
                </a:solidFill>
                <a:cs typeface="Rubik" pitchFamily="2" charset="-79"/>
              </a:rPr>
              <a:t>Salvadoran people faced terrible violence from para-militaries. People were often killed or disappeared from their homes.</a:t>
            </a:r>
            <a:r>
              <a:rPr lang="en-GB" altLang="en-US" sz="1200" baseline="0" dirty="0">
                <a:solidFill>
                  <a:srgbClr val="3A5382"/>
                </a:solidFill>
                <a:cs typeface="Rubik" pitchFamily="2" charset="-79"/>
              </a:rPr>
              <a:t> </a:t>
            </a:r>
            <a:r>
              <a:rPr lang="en-GB" sz="1200" dirty="0">
                <a:solidFill>
                  <a:srgbClr val="3A5382"/>
                </a:solidFill>
              </a:rPr>
              <a:t>The civil war lasted for more than 12 years and saw extreme violence from both sides. During the civil war, civilians were terrorized and deliberately targeted by death squads.  </a:t>
            </a:r>
          </a:p>
          <a:p>
            <a:pPr marL="0" indent="0">
              <a:buFontTx/>
              <a:buNone/>
            </a:pPr>
            <a:endParaRPr lang="en-GB" sz="1200" dirty="0">
              <a:solidFill>
                <a:srgbClr val="3A5382"/>
              </a:solidFill>
            </a:endParaRPr>
          </a:p>
          <a:p>
            <a:pPr marL="0" indent="0">
              <a:buFontTx/>
              <a:buNone/>
            </a:pPr>
            <a:r>
              <a:rPr lang="en-GB" sz="1200" dirty="0">
                <a:solidFill>
                  <a:srgbClr val="3A5382"/>
                </a:solidFill>
              </a:rPr>
              <a:t>Saint </a:t>
            </a:r>
            <a:r>
              <a:rPr lang="en-GB" altLang="en-US" sz="1000" kern="1200" dirty="0">
                <a:solidFill>
                  <a:srgbClr val="A7D500"/>
                </a:solidFill>
                <a:latin typeface="+mn-lt"/>
                <a:ea typeface="+mn-ea"/>
                <a:cs typeface="Rubik" pitchFamily="2" charset="-79"/>
              </a:rPr>
              <a:t>Óscar Romero spoke out</a:t>
            </a:r>
            <a:r>
              <a:rPr lang="en-GB" altLang="en-US" sz="1000" kern="1200" baseline="0" dirty="0">
                <a:solidFill>
                  <a:srgbClr val="A7D500"/>
                </a:solidFill>
                <a:latin typeface="+mn-lt"/>
                <a:ea typeface="+mn-ea"/>
                <a:cs typeface="Rubik" pitchFamily="2" charset="-79"/>
              </a:rPr>
              <a:t> against the fighting at the start of the war and stood with the most marginalized communities as government repression, armed conflict and censorship began to take hold .</a:t>
            </a:r>
            <a:endParaRPr lang="en-GB" altLang="en-US" dirty="0">
              <a:solidFill>
                <a:srgbClr val="3A5382"/>
              </a:solidFill>
              <a:latin typeface="Rubik" pitchFamily="2" charset="-79"/>
              <a:cs typeface="Rubik" pitchFamily="2" charset="-79"/>
            </a:endParaRPr>
          </a:p>
        </p:txBody>
      </p:sp>
      <p:sp>
        <p:nvSpPr>
          <p:cNvPr id="3072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65E54E87-FE2C-4837-A7AD-991023B1B033}" type="slidenum">
              <a:rPr lang="en-GB" altLang="en-US" smtClean="0"/>
              <a:pPr/>
              <a:t>4</a:t>
            </a:fld>
            <a:endParaRPr lang="en-GB" altLang="en-US" dirty="0"/>
          </a:p>
        </p:txBody>
      </p:sp>
    </p:spTree>
    <p:extLst>
      <p:ext uri="{BB962C8B-B14F-4D97-AF65-F5344CB8AC3E}">
        <p14:creationId xmlns:p14="http://schemas.microsoft.com/office/powerpoint/2010/main" val="2497641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dirty="0"/>
              <a:t>Saint</a:t>
            </a:r>
            <a:r>
              <a:rPr lang="en-GB" altLang="en-US" baseline="0" dirty="0"/>
              <a:t> </a:t>
            </a:r>
            <a:r>
              <a:rPr lang="en-GB" altLang="en-US" sz="1000" kern="1200" dirty="0">
                <a:solidFill>
                  <a:srgbClr val="A7D500"/>
                </a:solidFill>
                <a:latin typeface="+mn-lt"/>
                <a:ea typeface="+mn-ea"/>
                <a:cs typeface="Rubik" pitchFamily="2" charset="-79"/>
              </a:rPr>
              <a:t>Óscar</a:t>
            </a:r>
            <a:r>
              <a:rPr lang="en-US" altLang="en-US" sz="1000" kern="1200" dirty="0">
                <a:solidFill>
                  <a:srgbClr val="A7D500"/>
                </a:solidFill>
                <a:latin typeface="+mn-lt"/>
                <a:ea typeface="+mn-ea"/>
                <a:cs typeface="Rubik" pitchFamily="2" charset="-79"/>
              </a:rPr>
              <a:t> Romero was </a:t>
            </a:r>
            <a:r>
              <a:rPr lang="en-GB" altLang="en-US" dirty="0"/>
              <a:t>born in 1917</a:t>
            </a:r>
            <a:r>
              <a:rPr lang="en-GB" altLang="en-US" baseline="0" dirty="0"/>
              <a:t> in </a:t>
            </a:r>
            <a:r>
              <a:rPr lang="en-GB" altLang="en-US" sz="1000" kern="1200" baseline="0" dirty="0">
                <a:solidFill>
                  <a:srgbClr val="A7D500"/>
                </a:solidFill>
                <a:latin typeface="+mn-lt"/>
                <a:ea typeface="+mn-ea"/>
                <a:cs typeface="Rubik" pitchFamily="2" charset="-79"/>
              </a:rPr>
              <a:t>San Miguel, El Salvador. At the age of 14 he entered the youth seminary of San Miguel and was eventually ordained a priest in 1942. He was first assigned as a priest in his hometown where he quickly grew a reputation for his passionate sermons.</a:t>
            </a:r>
          </a:p>
        </p:txBody>
      </p:sp>
      <p:sp>
        <p:nvSpPr>
          <p:cNvPr id="29700"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D5D99033-6F29-45A0-8258-34D3662A2EB4}" type="slidenum">
              <a:rPr lang="en-GB" altLang="en-US" smtClean="0"/>
              <a:pPr/>
              <a:t>5</a:t>
            </a:fld>
            <a:endParaRPr lang="en-GB" altLang="en-US" dirty="0"/>
          </a:p>
        </p:txBody>
      </p:sp>
    </p:spTree>
    <p:extLst>
      <p:ext uri="{BB962C8B-B14F-4D97-AF65-F5344CB8AC3E}">
        <p14:creationId xmlns:p14="http://schemas.microsoft.com/office/powerpoint/2010/main" val="9653853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sz="1000" kern="1200" baseline="0" dirty="0">
                <a:solidFill>
                  <a:srgbClr val="A7D500"/>
                </a:solidFill>
                <a:latin typeface="+mn-lt"/>
                <a:ea typeface="+mn-ea"/>
                <a:cs typeface="Rubik" pitchFamily="2" charset="-79"/>
              </a:rPr>
              <a:t>Over time, Romero was appointed as a Bishop in the capital city of San Salvador where he gained popularity among the conservative and elite upper class of El Salvador. They saw Romero as sympathetic to their views given his notable critiques of ‘politicized priests’ who were encouraging the laity to take an active role in bringing about changes to El Salvador’s social and political systems. </a:t>
            </a:r>
            <a:endParaRPr lang="en-GB" altLang="en-US" dirty="0"/>
          </a:p>
          <a:p>
            <a:endParaRPr lang="en-GB" altLang="en-US" dirty="0"/>
          </a:p>
          <a:p>
            <a:r>
              <a:rPr lang="en-GB" altLang="en-US" dirty="0"/>
              <a:t>When Romeo was made</a:t>
            </a:r>
            <a:r>
              <a:rPr lang="en-GB" altLang="en-US" baseline="0" dirty="0"/>
              <a:t> Archbishop of San Salvador in February 1977, </a:t>
            </a:r>
            <a:r>
              <a:rPr lang="en-GB" altLang="en-US" dirty="0"/>
              <a:t>many </a:t>
            </a:r>
            <a:r>
              <a:rPr lang="en-GB" altLang="en-US" baseline="0" dirty="0"/>
              <a:t>believed he would curb the church of the liberation theology movement that had taken root.</a:t>
            </a:r>
          </a:p>
        </p:txBody>
      </p:sp>
      <p:sp>
        <p:nvSpPr>
          <p:cNvPr id="29700"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D5D99033-6F29-45A0-8258-34D3662A2EB4}" type="slidenum">
              <a:rPr lang="en-GB" altLang="en-US" smtClean="0"/>
              <a:pPr/>
              <a:t>6</a:t>
            </a:fld>
            <a:endParaRPr lang="en-GB" altLang="en-US" dirty="0"/>
          </a:p>
        </p:txBody>
      </p:sp>
    </p:spTree>
    <p:extLst>
      <p:ext uri="{BB962C8B-B14F-4D97-AF65-F5344CB8AC3E}">
        <p14:creationId xmlns:p14="http://schemas.microsoft.com/office/powerpoint/2010/main" val="25716988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baseline="0" dirty="0"/>
              <a:t>However things began to change when just one month later, Romero’s friend, Fr Rutilio Grande, SJ, and two companions were ambushed and killed on their way to Mass. Fr Grande had been very outspoken against the government on behalf of the poor and many believed this led to his assassination. </a:t>
            </a:r>
          </a:p>
          <a:p>
            <a:endParaRPr lang="en-GB" altLang="en-US" baseline="0" dirty="0"/>
          </a:p>
          <a:p>
            <a:r>
              <a:rPr lang="en-GB" altLang="en-US" baseline="0" dirty="0"/>
              <a:t>After the murder of his friend, Romero refused to attend any government ceremonies or events, which fuelled tension between the Archbishop and political powers as well as conservatives within the church.</a:t>
            </a:r>
          </a:p>
        </p:txBody>
      </p:sp>
      <p:sp>
        <p:nvSpPr>
          <p:cNvPr id="29700"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D5D99033-6F29-45A0-8258-34D3662A2EB4}" type="slidenum">
              <a:rPr lang="en-GB" altLang="en-US" smtClean="0"/>
              <a:pPr/>
              <a:t>7</a:t>
            </a:fld>
            <a:endParaRPr lang="en-GB" altLang="en-US" dirty="0"/>
          </a:p>
        </p:txBody>
      </p:sp>
    </p:spTree>
    <p:extLst>
      <p:ext uri="{BB962C8B-B14F-4D97-AF65-F5344CB8AC3E}">
        <p14:creationId xmlns:p14="http://schemas.microsoft.com/office/powerpoint/2010/main" val="7664888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altLang="en-US" sz="1200" baseline="0" dirty="0">
                <a:solidFill>
                  <a:srgbClr val="3A5382"/>
                </a:solidFill>
                <a:latin typeface="Calibri" pitchFamily="34" charset="0"/>
                <a:cs typeface="Rubik" pitchFamily="2" charset="-79"/>
              </a:rPr>
              <a:t>By the end of 1979, things were becoming increasingly more violent and Romero was </a:t>
            </a:r>
            <a:r>
              <a:rPr lang="en-GB" altLang="en-US" dirty="0">
                <a:solidFill>
                  <a:srgbClr val="3A5382"/>
                </a:solidFill>
                <a:latin typeface="Rubik" pitchFamily="2" charset="-79"/>
                <a:cs typeface="Rubik" pitchFamily="2" charset="-79"/>
              </a:rPr>
              <a:t>receiving</a:t>
            </a:r>
            <a:r>
              <a:rPr lang="en-GB" altLang="en-US" baseline="0" dirty="0">
                <a:solidFill>
                  <a:srgbClr val="3A5382"/>
                </a:solidFill>
                <a:latin typeface="Rubik" pitchFamily="2" charset="-79"/>
                <a:cs typeface="Rubik" pitchFamily="2" charset="-79"/>
              </a:rPr>
              <a:t> death</a:t>
            </a:r>
            <a:r>
              <a:rPr lang="en-GB" altLang="en-US" dirty="0">
                <a:solidFill>
                  <a:srgbClr val="3A5382"/>
                </a:solidFill>
                <a:latin typeface="Rubik" pitchFamily="2" charset="-79"/>
                <a:cs typeface="Rubik" pitchFamily="2" charset="-79"/>
              </a:rPr>
              <a:t> threats.</a:t>
            </a:r>
            <a:r>
              <a:rPr lang="en-GB" altLang="en-US" baseline="0" dirty="0">
                <a:solidFill>
                  <a:srgbClr val="3A5382"/>
                </a:solidFill>
                <a:latin typeface="Rubik" pitchFamily="2" charset="-79"/>
                <a:cs typeface="Rubik" pitchFamily="2" charset="-79"/>
              </a:rPr>
              <a:t> D</a:t>
            </a:r>
            <a:r>
              <a:rPr lang="en-GB" altLang="en-US" dirty="0">
                <a:solidFill>
                  <a:srgbClr val="3A5382"/>
                </a:solidFill>
                <a:latin typeface="Rubik" pitchFamily="2" charset="-79"/>
                <a:cs typeface="Rubik" pitchFamily="2" charset="-79"/>
              </a:rPr>
              <a:t>espite these and other dangers, he continued to speak out against injustice.</a:t>
            </a:r>
            <a:r>
              <a:rPr lang="en-GB" altLang="en-US" baseline="0" dirty="0">
                <a:solidFill>
                  <a:srgbClr val="3A5382"/>
                </a:solidFill>
                <a:latin typeface="Rubik" pitchFamily="2" charset="-79"/>
                <a:cs typeface="Rubik" pitchFamily="2" charset="-79"/>
              </a:rPr>
              <a:t> He</a:t>
            </a:r>
            <a:r>
              <a:rPr lang="en-GB" altLang="en-US" dirty="0">
                <a:solidFill>
                  <a:srgbClr val="3A5382"/>
                </a:solidFill>
                <a:latin typeface="Rubik" pitchFamily="2" charset="-79"/>
                <a:cs typeface="Rubik" pitchFamily="2" charset="-79"/>
              </a:rPr>
              <a:t> </a:t>
            </a:r>
            <a:r>
              <a:rPr lang="en-GB" altLang="en-US" baseline="0" dirty="0">
                <a:solidFill>
                  <a:srgbClr val="3A5382"/>
                </a:solidFill>
                <a:latin typeface="Rubik" pitchFamily="2" charset="-79"/>
                <a:cs typeface="Rubik" pitchFamily="2" charset="-79"/>
              </a:rPr>
              <a:t>said, </a:t>
            </a:r>
          </a:p>
          <a:p>
            <a:pPr marL="0" marR="0" indent="0" algn="l" defTabSz="914400" rtl="0" eaLnBrk="1" fontAlgn="auto" latinLnBrk="0" hangingPunct="1">
              <a:lnSpc>
                <a:spcPct val="100000"/>
              </a:lnSpc>
              <a:spcBef>
                <a:spcPts val="0"/>
              </a:spcBef>
              <a:spcAft>
                <a:spcPts val="0"/>
              </a:spcAft>
              <a:buClrTx/>
              <a:buSzTx/>
              <a:buFontTx/>
              <a:buNone/>
              <a:tabLst/>
              <a:defRPr/>
            </a:pPr>
            <a:endParaRPr lang="en-GB" altLang="en-US" i="1" baseline="0" dirty="0">
              <a:solidFill>
                <a:srgbClr val="3A5382"/>
              </a:solidFill>
              <a:latin typeface="Rubik" pitchFamily="2" charset="-79"/>
              <a:cs typeface="Rubik" pitchFamily="2" charset="-79"/>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altLang="en-US" i="1" baseline="0" dirty="0">
                <a:solidFill>
                  <a:srgbClr val="3A5382"/>
                </a:solidFill>
                <a:latin typeface="Rubik" pitchFamily="2" charset="-79"/>
                <a:cs typeface="Rubik" pitchFamily="2" charset="-79"/>
              </a:rPr>
              <a:t>“I want to clarify one point. The news of death threats to my person have been much repeated… I want to assure you, and I ask your prayers that I be faithful to this promise, that I will not abandon my people, rather I will run the same risks with them that my ministry requires.”</a:t>
            </a:r>
            <a:r>
              <a:rPr lang="en-GB" altLang="en-US" baseline="0" dirty="0">
                <a:solidFill>
                  <a:srgbClr val="3A5382"/>
                </a:solidFill>
                <a:latin typeface="Rubik" pitchFamily="2" charset="-79"/>
                <a:cs typeface="Rubik" pitchFamily="2" charset="-79"/>
              </a:rPr>
              <a:t> (11 November 1979) </a:t>
            </a:r>
            <a:endParaRPr lang="en-GB" altLang="en-US" dirty="0">
              <a:solidFill>
                <a:srgbClr val="3A5382"/>
              </a:solidFill>
              <a:latin typeface="Rubik" pitchFamily="2" charset="-79"/>
              <a:cs typeface="Rubik" pitchFamily="2" charset="-79"/>
            </a:endParaRPr>
          </a:p>
        </p:txBody>
      </p:sp>
      <p:sp>
        <p:nvSpPr>
          <p:cNvPr id="31748"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B3965831-FA46-4B4D-8C2B-26F8EF6A3798}" type="slidenum">
              <a:rPr lang="en-GB" altLang="en-US" smtClean="0"/>
              <a:pPr/>
              <a:t>8</a:t>
            </a:fld>
            <a:endParaRPr lang="en-GB" altLang="en-US" dirty="0"/>
          </a:p>
        </p:txBody>
      </p:sp>
    </p:spTree>
    <p:extLst>
      <p:ext uri="{BB962C8B-B14F-4D97-AF65-F5344CB8AC3E}">
        <p14:creationId xmlns:p14="http://schemas.microsoft.com/office/powerpoint/2010/main" val="8736595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sz="1200" kern="1200" dirty="0">
                <a:solidFill>
                  <a:schemeClr val="accent1"/>
                </a:solidFill>
                <a:latin typeface="+mn-lt"/>
                <a:ea typeface="+mn-ea"/>
                <a:cs typeface="Rubik" panose="00000500000000000000" pitchFamily="2" charset="-79"/>
              </a:rPr>
              <a:t>Óscar Romero was</a:t>
            </a:r>
            <a:r>
              <a:rPr lang="en-GB" altLang="en-US" sz="1200" kern="1200" baseline="0" dirty="0">
                <a:solidFill>
                  <a:schemeClr val="accent1"/>
                </a:solidFill>
                <a:latin typeface="+mn-lt"/>
                <a:ea typeface="+mn-ea"/>
                <a:cs typeface="Rubik" panose="00000500000000000000" pitchFamily="2" charset="-79"/>
              </a:rPr>
              <a:t> assassinated on the 24 March 1980. </a:t>
            </a:r>
            <a:r>
              <a:rPr lang="en-GB" altLang="en-US" dirty="0">
                <a:solidFill>
                  <a:srgbClr val="3A5382"/>
                </a:solidFill>
                <a:latin typeface="Rubik" pitchFamily="2" charset="-79"/>
                <a:cs typeface="Rubik" pitchFamily="2" charset="-79"/>
              </a:rPr>
              <a:t>Romero was murdered by a single shot fired at him while he celebrated Mass</a:t>
            </a:r>
            <a:r>
              <a:rPr lang="en-GB" altLang="en-US" baseline="0" dirty="0">
                <a:solidFill>
                  <a:srgbClr val="3A5382"/>
                </a:solidFill>
                <a:latin typeface="Rubik" pitchFamily="2" charset="-79"/>
                <a:cs typeface="Rubik" pitchFamily="2" charset="-79"/>
              </a:rPr>
              <a:t> </a:t>
            </a:r>
            <a:r>
              <a:rPr lang="en-GB" altLang="en-US" dirty="0">
                <a:solidFill>
                  <a:srgbClr val="3A5382"/>
                </a:solidFill>
                <a:latin typeface="Rubik" pitchFamily="2" charset="-79"/>
                <a:cs typeface="Rubik" pitchFamily="2" charset="-79"/>
              </a:rPr>
              <a:t>in the Hospital of Divine Province in San Salvador. </a:t>
            </a:r>
          </a:p>
          <a:p>
            <a:endParaRPr lang="en-GB" altLang="en-US" dirty="0">
              <a:solidFill>
                <a:srgbClr val="3A5382"/>
              </a:solidFill>
              <a:latin typeface="Rubik" pitchFamily="2" charset="-79"/>
              <a:cs typeface="Rubik" pitchFamily="2" charset="-79"/>
            </a:endParaRPr>
          </a:p>
          <a:p>
            <a:r>
              <a:rPr lang="en-GB" altLang="en-US" i="1" dirty="0">
                <a:solidFill>
                  <a:srgbClr val="3A5382"/>
                </a:solidFill>
                <a:latin typeface="Rubik" pitchFamily="2" charset="-79"/>
                <a:cs typeface="Rubik" pitchFamily="2" charset="-79"/>
              </a:rPr>
              <a:t>Note: A 1992 Truth Commission</a:t>
            </a:r>
            <a:r>
              <a:rPr lang="en-GB" altLang="en-US" i="1" baseline="0" dirty="0">
                <a:solidFill>
                  <a:srgbClr val="3A5382"/>
                </a:solidFill>
                <a:latin typeface="Rubik" pitchFamily="2" charset="-79"/>
                <a:cs typeface="Rubik" pitchFamily="2" charset="-79"/>
              </a:rPr>
              <a:t> looking into the most serious human rights violations that occurred during the war concluded that Romero’s death had been ordered by the Alianza Republicana Nacionalista (National Republican Alliance, ARENA), a conservative government party who were connected with death squads and military intelligence groups.</a:t>
            </a:r>
          </a:p>
          <a:p>
            <a:endParaRPr lang="en-GB" altLang="en-US" sz="1200" kern="1200" baseline="0" dirty="0">
              <a:solidFill>
                <a:schemeClr val="accent1"/>
              </a:solidFill>
              <a:latin typeface="+mn-lt"/>
              <a:ea typeface="+mn-ea"/>
              <a:cs typeface="Rubik" panose="00000500000000000000" pitchFamily="2" charset="-79"/>
            </a:endParaRPr>
          </a:p>
          <a:p>
            <a:r>
              <a:rPr lang="en-GB" altLang="en-US" dirty="0">
                <a:solidFill>
                  <a:srgbClr val="3A5382"/>
                </a:solidFill>
                <a:latin typeface="Rubik" pitchFamily="2" charset="-79"/>
                <a:cs typeface="Rubik" pitchFamily="2" charset="-79"/>
              </a:rPr>
              <a:t>On the day before he died </a:t>
            </a:r>
            <a:r>
              <a:rPr lang="en-GB" altLang="en-US" sz="1200" kern="1200" dirty="0">
                <a:solidFill>
                  <a:schemeClr val="bg2"/>
                </a:solidFill>
                <a:latin typeface="+mn-lt"/>
                <a:ea typeface="+mn-ea"/>
                <a:cs typeface="Rubik" pitchFamily="2" charset="-79"/>
              </a:rPr>
              <a:t>Romero</a:t>
            </a:r>
            <a:r>
              <a:rPr lang="en-GB" altLang="en-US" dirty="0"/>
              <a:t> asked the government and the army to stop the violence against the people in El Salvador.</a:t>
            </a:r>
            <a:r>
              <a:rPr lang="en-GB" altLang="en-US" baseline="0" dirty="0"/>
              <a:t> </a:t>
            </a:r>
            <a:r>
              <a:rPr lang="en-GB" altLang="en-US" dirty="0"/>
              <a:t>He said, </a:t>
            </a:r>
          </a:p>
          <a:p>
            <a:endParaRPr lang="en-GB" altLang="en-US" dirty="0"/>
          </a:p>
          <a:p>
            <a:r>
              <a:rPr lang="en-GB" altLang="en-US" dirty="0"/>
              <a:t>“</a:t>
            </a:r>
            <a:r>
              <a:rPr lang="en-GB" altLang="en-US" i="1" dirty="0"/>
              <a:t>In the name of God, and in the name of this suffering people whose cries rise to heaven more loudly each day, I beg you, I implore you, I order you, in the name of God, stop the repression!”</a:t>
            </a:r>
            <a:endParaRPr lang="en-GB" altLang="en-US" dirty="0">
              <a:solidFill>
                <a:srgbClr val="3A5382"/>
              </a:solidFill>
              <a:latin typeface="Rubik" pitchFamily="2" charset="-79"/>
              <a:cs typeface="Rubik" pitchFamily="2" charset="-79"/>
            </a:endParaRPr>
          </a:p>
        </p:txBody>
      </p:sp>
      <p:sp>
        <p:nvSpPr>
          <p:cNvPr id="31748"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B3965831-FA46-4B4D-8C2B-26F8EF6A3798}" type="slidenum">
              <a:rPr lang="en-GB" altLang="en-US" smtClean="0"/>
              <a:pPr/>
              <a:t>9</a:t>
            </a:fld>
            <a:endParaRPr lang="en-GB" altLang="en-US" dirty="0"/>
          </a:p>
        </p:txBody>
      </p:sp>
    </p:spTree>
    <p:extLst>
      <p:ext uri="{BB962C8B-B14F-4D97-AF65-F5344CB8AC3E}">
        <p14:creationId xmlns:p14="http://schemas.microsoft.com/office/powerpoint/2010/main" val="42537296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E564DBAA-2841-41C7-AEB1-096E42200634}" type="datetimeFigureOut">
              <a:rPr lang="en-GB" smtClean="0"/>
              <a:t>09/03/2022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957B045-01A5-4B86-9D5E-95B9EF5C98C3}" type="slidenum">
              <a:rPr lang="en-GB" smtClean="0"/>
              <a:t>‹#›</a:t>
            </a:fld>
            <a:endParaRPr lang="en-GB" dirty="0"/>
          </a:p>
        </p:txBody>
      </p:sp>
    </p:spTree>
    <p:extLst>
      <p:ext uri="{BB962C8B-B14F-4D97-AF65-F5344CB8AC3E}">
        <p14:creationId xmlns:p14="http://schemas.microsoft.com/office/powerpoint/2010/main" val="39632900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E564DBAA-2841-41C7-AEB1-096E42200634}" type="datetimeFigureOut">
              <a:rPr lang="en-GB" smtClean="0"/>
              <a:t>09/03/2022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957B045-01A5-4B86-9D5E-95B9EF5C98C3}" type="slidenum">
              <a:rPr lang="en-GB" smtClean="0"/>
              <a:t>‹#›</a:t>
            </a:fld>
            <a:endParaRPr lang="en-GB" dirty="0"/>
          </a:p>
        </p:txBody>
      </p:sp>
    </p:spTree>
    <p:extLst>
      <p:ext uri="{BB962C8B-B14F-4D97-AF65-F5344CB8AC3E}">
        <p14:creationId xmlns:p14="http://schemas.microsoft.com/office/powerpoint/2010/main" val="7624846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E564DBAA-2841-41C7-AEB1-096E42200634}" type="datetimeFigureOut">
              <a:rPr lang="en-GB" smtClean="0"/>
              <a:t>09/03/2022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957B045-01A5-4B86-9D5E-95B9EF5C98C3}" type="slidenum">
              <a:rPr lang="en-GB" smtClean="0"/>
              <a:t>‹#›</a:t>
            </a:fld>
            <a:endParaRPr lang="en-GB" dirty="0"/>
          </a:p>
        </p:txBody>
      </p:sp>
    </p:spTree>
    <p:extLst>
      <p:ext uri="{BB962C8B-B14F-4D97-AF65-F5344CB8AC3E}">
        <p14:creationId xmlns:p14="http://schemas.microsoft.com/office/powerpoint/2010/main" val="12645249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47175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E564DBAA-2841-41C7-AEB1-096E42200634}" type="datetimeFigureOut">
              <a:rPr lang="en-GB" smtClean="0"/>
              <a:t>09/03/2022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957B045-01A5-4B86-9D5E-95B9EF5C98C3}" type="slidenum">
              <a:rPr lang="en-GB" smtClean="0"/>
              <a:t>‹#›</a:t>
            </a:fld>
            <a:endParaRPr lang="en-GB" dirty="0"/>
          </a:p>
        </p:txBody>
      </p:sp>
    </p:spTree>
    <p:extLst>
      <p:ext uri="{BB962C8B-B14F-4D97-AF65-F5344CB8AC3E}">
        <p14:creationId xmlns:p14="http://schemas.microsoft.com/office/powerpoint/2010/main" val="11132432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endParaRPr lang="en-GB"/>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564DBAA-2841-41C7-AEB1-096E42200634}" type="datetimeFigureOut">
              <a:rPr lang="en-GB" smtClean="0"/>
              <a:t>09/03/2022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957B045-01A5-4B86-9D5E-95B9EF5C98C3}" type="slidenum">
              <a:rPr lang="en-GB" smtClean="0"/>
              <a:t>‹#›</a:t>
            </a:fld>
            <a:endParaRPr lang="en-GB" dirty="0"/>
          </a:p>
        </p:txBody>
      </p:sp>
    </p:spTree>
    <p:extLst>
      <p:ext uri="{BB962C8B-B14F-4D97-AF65-F5344CB8AC3E}">
        <p14:creationId xmlns:p14="http://schemas.microsoft.com/office/powerpoint/2010/main" val="1247125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E564DBAA-2841-41C7-AEB1-096E42200634}" type="datetimeFigureOut">
              <a:rPr lang="en-GB" smtClean="0"/>
              <a:t>09/03/2022</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A957B045-01A5-4B86-9D5E-95B9EF5C98C3}" type="slidenum">
              <a:rPr lang="en-GB" smtClean="0"/>
              <a:t>‹#›</a:t>
            </a:fld>
            <a:endParaRPr lang="en-GB" dirty="0"/>
          </a:p>
        </p:txBody>
      </p:sp>
    </p:spTree>
    <p:extLst>
      <p:ext uri="{BB962C8B-B14F-4D97-AF65-F5344CB8AC3E}">
        <p14:creationId xmlns:p14="http://schemas.microsoft.com/office/powerpoint/2010/main" val="17322634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E564DBAA-2841-41C7-AEB1-096E42200634}" type="datetimeFigureOut">
              <a:rPr lang="en-GB" smtClean="0"/>
              <a:t>09/03/2022</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A957B045-01A5-4B86-9D5E-95B9EF5C98C3}" type="slidenum">
              <a:rPr lang="en-GB" smtClean="0"/>
              <a:t>‹#›</a:t>
            </a:fld>
            <a:endParaRPr lang="en-GB" dirty="0"/>
          </a:p>
        </p:txBody>
      </p:sp>
    </p:spTree>
    <p:extLst>
      <p:ext uri="{BB962C8B-B14F-4D97-AF65-F5344CB8AC3E}">
        <p14:creationId xmlns:p14="http://schemas.microsoft.com/office/powerpoint/2010/main" val="20088500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E564DBAA-2841-41C7-AEB1-096E42200634}" type="datetimeFigureOut">
              <a:rPr lang="en-GB" smtClean="0"/>
              <a:t>09/03/2022</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A957B045-01A5-4B86-9D5E-95B9EF5C98C3}" type="slidenum">
              <a:rPr lang="en-GB" smtClean="0"/>
              <a:t>‹#›</a:t>
            </a:fld>
            <a:endParaRPr lang="en-GB" dirty="0"/>
          </a:p>
        </p:txBody>
      </p:sp>
    </p:spTree>
    <p:extLst>
      <p:ext uri="{BB962C8B-B14F-4D97-AF65-F5344CB8AC3E}">
        <p14:creationId xmlns:p14="http://schemas.microsoft.com/office/powerpoint/2010/main" val="13637947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564DBAA-2841-41C7-AEB1-096E42200634}" type="datetimeFigureOut">
              <a:rPr lang="en-GB" smtClean="0"/>
              <a:t>09/03/2022</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A957B045-01A5-4B86-9D5E-95B9EF5C98C3}" type="slidenum">
              <a:rPr lang="en-GB" smtClean="0"/>
              <a:t>‹#›</a:t>
            </a:fld>
            <a:endParaRPr lang="en-GB" dirty="0"/>
          </a:p>
        </p:txBody>
      </p:sp>
    </p:spTree>
    <p:extLst>
      <p:ext uri="{BB962C8B-B14F-4D97-AF65-F5344CB8AC3E}">
        <p14:creationId xmlns:p14="http://schemas.microsoft.com/office/powerpoint/2010/main" val="29059744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GB"/>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E564DBAA-2841-41C7-AEB1-096E42200634}" type="datetimeFigureOut">
              <a:rPr lang="en-GB" smtClean="0"/>
              <a:t>09/03/2022</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A957B045-01A5-4B86-9D5E-95B9EF5C98C3}" type="slidenum">
              <a:rPr lang="en-GB" smtClean="0"/>
              <a:t>‹#›</a:t>
            </a:fld>
            <a:endParaRPr lang="en-GB" dirty="0"/>
          </a:p>
        </p:txBody>
      </p:sp>
    </p:spTree>
    <p:extLst>
      <p:ext uri="{BB962C8B-B14F-4D97-AF65-F5344CB8AC3E}">
        <p14:creationId xmlns:p14="http://schemas.microsoft.com/office/powerpoint/2010/main" val="26615372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GB"/>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endParaRPr lang="en-GB"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E564DBAA-2841-41C7-AEB1-096E42200634}" type="datetimeFigureOut">
              <a:rPr lang="en-GB" smtClean="0"/>
              <a:t>09/03/2022</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A957B045-01A5-4B86-9D5E-95B9EF5C98C3}" type="slidenum">
              <a:rPr lang="en-GB" smtClean="0"/>
              <a:t>‹#›</a:t>
            </a:fld>
            <a:endParaRPr lang="en-GB" dirty="0"/>
          </a:p>
        </p:txBody>
      </p:sp>
    </p:spTree>
    <p:extLst>
      <p:ext uri="{BB962C8B-B14F-4D97-AF65-F5344CB8AC3E}">
        <p14:creationId xmlns:p14="http://schemas.microsoft.com/office/powerpoint/2010/main" val="38214700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E564DBAA-2841-41C7-AEB1-096E42200634}" type="datetimeFigureOut">
              <a:rPr lang="en-GB" smtClean="0"/>
              <a:t>09/03/2022</a:t>
            </a:fld>
            <a:endParaRPr lang="en-GB"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A957B045-01A5-4B86-9D5E-95B9EF5C98C3}" type="slidenum">
              <a:rPr lang="en-GB" smtClean="0"/>
              <a:t>‹#›</a:t>
            </a:fld>
            <a:endParaRPr lang="en-GB" dirty="0"/>
          </a:p>
        </p:txBody>
      </p:sp>
    </p:spTree>
    <p:extLst>
      <p:ext uri="{BB962C8B-B14F-4D97-AF65-F5344CB8AC3E}">
        <p14:creationId xmlns:p14="http://schemas.microsoft.com/office/powerpoint/2010/main" val="2675034729"/>
      </p:ext>
    </p:extLst>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l" defTabSz="685800" rtl="0" eaLnBrk="1" latinLnBrk="0" hangingPunct="1">
        <a:lnSpc>
          <a:spcPct val="90000"/>
        </a:lnSpc>
        <a:spcBef>
          <a:spcPct val="0"/>
        </a:spcBef>
        <a:buNone/>
        <a:defRPr sz="33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6.emf"/><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6.emf"/><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6.emf"/><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6.emf"/><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6.emf"/><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6.emf"/></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emf"/><Relationship Id="rId5" Type="http://schemas.openxmlformats.org/officeDocument/2006/relationships/image" Target="../media/image5.png"/><Relationship Id="rId4" Type="http://schemas.openxmlformats.org/officeDocument/2006/relationships/image" Target="../media/image4.jp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6.emf"/><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6.emf"/><Relationship Id="rId5" Type="http://schemas.openxmlformats.org/officeDocument/2006/relationships/image" Target="../media/image5.png"/><Relationship Id="rId4" Type="http://schemas.openxmlformats.org/officeDocument/2006/relationships/image" Target="../media/image10.jpg"/></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6.emf"/><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6.emf"/><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6.emf"/><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6.emf"/><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99B542D-FEB9-4238-9E06-7050161BE9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 y="428"/>
            <a:ext cx="9142857" cy="6857143"/>
          </a:xfrm>
          <a:prstGeom prst="rect">
            <a:avLst/>
          </a:prstGeom>
        </p:spPr>
      </p:pic>
      <p:sp>
        <p:nvSpPr>
          <p:cNvPr id="8" name="TextBox 7">
            <a:extLst>
              <a:ext uri="{FF2B5EF4-FFF2-40B4-BE49-F238E27FC236}">
                <a16:creationId xmlns:a16="http://schemas.microsoft.com/office/drawing/2014/main" id="{3FB5350A-69B7-42B2-888A-0821402A2942}"/>
              </a:ext>
            </a:extLst>
          </p:cNvPr>
          <p:cNvSpPr txBox="1"/>
          <p:nvPr/>
        </p:nvSpPr>
        <p:spPr>
          <a:xfrm>
            <a:off x="272142" y="1637594"/>
            <a:ext cx="4299857" cy="1015663"/>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GB" sz="3000" b="1" dirty="0">
                <a:solidFill>
                  <a:schemeClr val="bg2"/>
                </a:solidFill>
                <a:latin typeface="Colby StBlk" pitchFamily="2" charset="77"/>
                <a:ea typeface="Colby StBlk" pitchFamily="2" charset="77"/>
              </a:rPr>
              <a:t>Saint </a:t>
            </a:r>
          </a:p>
          <a:p>
            <a:pPr algn="ctr"/>
            <a:r>
              <a:rPr lang="en-GB" sz="3000" b="1" dirty="0" err="1">
                <a:solidFill>
                  <a:schemeClr val="bg2"/>
                </a:solidFill>
                <a:latin typeface="Colby StBlk" pitchFamily="2" charset="77"/>
                <a:ea typeface="Colby StBlk" pitchFamily="2" charset="77"/>
              </a:rPr>
              <a:t>Óscar</a:t>
            </a:r>
            <a:r>
              <a:rPr lang="en-GB" sz="3000" b="1" dirty="0">
                <a:solidFill>
                  <a:schemeClr val="bg2"/>
                </a:solidFill>
                <a:latin typeface="Colby StBlk" pitchFamily="2" charset="77"/>
                <a:ea typeface="Colby StBlk" pitchFamily="2" charset="77"/>
              </a:rPr>
              <a:t> Romero</a:t>
            </a:r>
          </a:p>
        </p:txBody>
      </p:sp>
      <p:pic>
        <p:nvPicPr>
          <p:cNvPr id="15" name="Picture 14" descr="A black and white logo&#10;&#10;Description automatically generated with medium confidence">
            <a:extLst>
              <a:ext uri="{FF2B5EF4-FFF2-40B4-BE49-F238E27FC236}">
                <a16:creationId xmlns:a16="http://schemas.microsoft.com/office/drawing/2014/main" id="{8F03386C-DA84-4F7F-A0BD-4D7DA6555843}"/>
              </a:ext>
            </a:extLst>
          </p:cNvPr>
          <p:cNvPicPr>
            <a:picLocks noChangeAspect="1"/>
          </p:cNvPicPr>
          <p:nvPr/>
        </p:nvPicPr>
        <p:blipFill>
          <a:blip r:embed="rId4"/>
          <a:stretch>
            <a:fillRect/>
          </a:stretch>
        </p:blipFill>
        <p:spPr>
          <a:xfrm>
            <a:off x="6851468" y="600596"/>
            <a:ext cx="1532682" cy="551111"/>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077387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9" name="Picture 2"/>
          <p:cNvPicPr>
            <a:picLocks noChangeAspect="1"/>
          </p:cNvPicPr>
          <p:nvPr/>
        </p:nvPicPr>
        <p:blipFill rotWithShape="1">
          <a:blip r:embed="rId3">
            <a:extLst>
              <a:ext uri="{28A0092B-C50C-407E-A947-70E740481C1C}">
                <a14:useLocalDpi xmlns:a14="http://schemas.microsoft.com/office/drawing/2010/main" val="0"/>
              </a:ext>
            </a:extLst>
          </a:blip>
          <a:srcRect r="738" b="2322"/>
          <a:stretch/>
        </p:blipFill>
        <p:spPr bwMode="auto">
          <a:xfrm>
            <a:off x="0" y="1088417"/>
            <a:ext cx="9144000" cy="5769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5">
            <a:extLst>
              <a:ext uri="{FF2B5EF4-FFF2-40B4-BE49-F238E27FC236}">
                <a16:creationId xmlns:a16="http://schemas.microsoft.com/office/drawing/2014/main" id="{BCB412AA-837A-43E2-8245-44552E51D1F4}"/>
              </a:ext>
            </a:extLst>
          </p:cNvPr>
          <p:cNvGrpSpPr/>
          <p:nvPr/>
        </p:nvGrpSpPr>
        <p:grpSpPr>
          <a:xfrm>
            <a:off x="0" y="0"/>
            <a:ext cx="9144000" cy="1347216"/>
            <a:chOff x="0" y="0"/>
            <a:chExt cx="9144000" cy="1347216"/>
          </a:xfrm>
        </p:grpSpPr>
        <p:pic>
          <p:nvPicPr>
            <p:cNvPr id="8" name="Picture 7" descr="Shape&#10;&#10;Description automatically generated">
              <a:extLst>
                <a:ext uri="{FF2B5EF4-FFF2-40B4-BE49-F238E27FC236}">
                  <a16:creationId xmlns:a16="http://schemas.microsoft.com/office/drawing/2014/main" id="{EEE7E6CB-2ED2-4425-8DB2-F525C88DECE7}"/>
                </a:ext>
              </a:extLst>
            </p:cNvPr>
            <p:cNvPicPr>
              <a:picLocks noChangeAspect="1"/>
            </p:cNvPicPr>
            <p:nvPr/>
          </p:nvPicPr>
          <p:blipFill>
            <a:blip r:embed="rId4"/>
            <a:stretch>
              <a:fillRect/>
            </a:stretch>
          </p:blipFill>
          <p:spPr>
            <a:xfrm>
              <a:off x="0" y="0"/>
              <a:ext cx="9144000" cy="1347216"/>
            </a:xfrm>
            <a:prstGeom prst="rect">
              <a:avLst/>
            </a:prstGeom>
          </p:spPr>
        </p:pic>
        <p:pic>
          <p:nvPicPr>
            <p:cNvPr id="9" name="Picture 8">
              <a:extLst>
                <a:ext uri="{FF2B5EF4-FFF2-40B4-BE49-F238E27FC236}">
                  <a16:creationId xmlns:a16="http://schemas.microsoft.com/office/drawing/2014/main" id="{31E6305F-73FC-48B5-AC09-A4BB446137A2}"/>
                </a:ext>
              </a:extLst>
            </p:cNvPr>
            <p:cNvPicPr>
              <a:picLocks noChangeAspect="1"/>
            </p:cNvPicPr>
            <p:nvPr/>
          </p:nvPicPr>
          <p:blipFill>
            <a:blip r:embed="rId5"/>
            <a:srcRect/>
            <a:stretch/>
          </p:blipFill>
          <p:spPr>
            <a:xfrm>
              <a:off x="7298603" y="461260"/>
              <a:ext cx="1522331" cy="551111"/>
            </a:xfrm>
            <a:prstGeom prst="rect">
              <a:avLst/>
            </a:prstGeom>
          </p:spPr>
        </p:pic>
      </p:grpSp>
      <p:sp>
        <p:nvSpPr>
          <p:cNvPr id="10" name="TextBox 9">
            <a:extLst>
              <a:ext uri="{FF2B5EF4-FFF2-40B4-BE49-F238E27FC236}">
                <a16:creationId xmlns:a16="http://schemas.microsoft.com/office/drawing/2014/main" id="{0B5C8B5E-FCE6-4A77-B2C8-5F0A3F2AA6B9}"/>
              </a:ext>
            </a:extLst>
          </p:cNvPr>
          <p:cNvSpPr txBox="1"/>
          <p:nvPr/>
        </p:nvSpPr>
        <p:spPr>
          <a:xfrm>
            <a:off x="228600" y="598713"/>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Saint </a:t>
            </a:r>
            <a:r>
              <a:rPr lang="en-GB" sz="2700" b="1" dirty="0" err="1">
                <a:solidFill>
                  <a:srgbClr val="12375A"/>
                </a:solidFill>
                <a:latin typeface="Colby StBlk" pitchFamily="2" charset="77"/>
                <a:ea typeface="Colby StBlk" pitchFamily="2" charset="77"/>
              </a:rPr>
              <a:t>Óscar</a:t>
            </a:r>
            <a:r>
              <a:rPr lang="en-GB" sz="2700" b="1" dirty="0">
                <a:solidFill>
                  <a:srgbClr val="12375A"/>
                </a:solidFill>
                <a:latin typeface="Colby StBlk" pitchFamily="2" charset="77"/>
                <a:ea typeface="Colby StBlk" pitchFamily="2" charset="77"/>
              </a:rPr>
              <a:t> Romero  </a:t>
            </a:r>
          </a:p>
        </p:txBody>
      </p:sp>
    </p:spTree>
    <p:extLst>
      <p:ext uri="{BB962C8B-B14F-4D97-AF65-F5344CB8AC3E}">
        <p14:creationId xmlns:p14="http://schemas.microsoft.com/office/powerpoint/2010/main" val="31287509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b="158"/>
          <a:stretch/>
        </p:blipFill>
        <p:spPr>
          <a:xfrm>
            <a:off x="0" y="930695"/>
            <a:ext cx="9144000" cy="5927306"/>
          </a:xfrm>
          <a:prstGeom prst="rect">
            <a:avLst/>
          </a:prstGeom>
        </p:spPr>
      </p:pic>
      <p:grpSp>
        <p:nvGrpSpPr>
          <p:cNvPr id="6" name="Group 5">
            <a:extLst>
              <a:ext uri="{FF2B5EF4-FFF2-40B4-BE49-F238E27FC236}">
                <a16:creationId xmlns:a16="http://schemas.microsoft.com/office/drawing/2014/main" id="{7149C1D5-800A-4888-8342-DDE2BE746CC5}"/>
              </a:ext>
            </a:extLst>
          </p:cNvPr>
          <p:cNvGrpSpPr/>
          <p:nvPr/>
        </p:nvGrpSpPr>
        <p:grpSpPr>
          <a:xfrm>
            <a:off x="0" y="0"/>
            <a:ext cx="9144000" cy="1347216"/>
            <a:chOff x="0" y="0"/>
            <a:chExt cx="9144000" cy="1347216"/>
          </a:xfrm>
        </p:grpSpPr>
        <p:pic>
          <p:nvPicPr>
            <p:cNvPr id="8" name="Picture 7" descr="Shape&#10;&#10;Description automatically generated">
              <a:extLst>
                <a:ext uri="{FF2B5EF4-FFF2-40B4-BE49-F238E27FC236}">
                  <a16:creationId xmlns:a16="http://schemas.microsoft.com/office/drawing/2014/main" id="{F8950274-063C-4D37-9082-5616E867B311}"/>
                </a:ext>
              </a:extLst>
            </p:cNvPr>
            <p:cNvPicPr>
              <a:picLocks noChangeAspect="1"/>
            </p:cNvPicPr>
            <p:nvPr/>
          </p:nvPicPr>
          <p:blipFill>
            <a:blip r:embed="rId4"/>
            <a:stretch>
              <a:fillRect/>
            </a:stretch>
          </p:blipFill>
          <p:spPr>
            <a:xfrm>
              <a:off x="0" y="0"/>
              <a:ext cx="9144000" cy="1347216"/>
            </a:xfrm>
            <a:prstGeom prst="rect">
              <a:avLst/>
            </a:prstGeom>
          </p:spPr>
        </p:pic>
        <p:pic>
          <p:nvPicPr>
            <p:cNvPr id="9" name="Picture 8">
              <a:extLst>
                <a:ext uri="{FF2B5EF4-FFF2-40B4-BE49-F238E27FC236}">
                  <a16:creationId xmlns:a16="http://schemas.microsoft.com/office/drawing/2014/main" id="{69A6D73E-7483-4ADB-96FD-75B7947B63B8}"/>
                </a:ext>
              </a:extLst>
            </p:cNvPr>
            <p:cNvPicPr>
              <a:picLocks noChangeAspect="1"/>
            </p:cNvPicPr>
            <p:nvPr/>
          </p:nvPicPr>
          <p:blipFill>
            <a:blip r:embed="rId5"/>
            <a:srcRect/>
            <a:stretch/>
          </p:blipFill>
          <p:spPr>
            <a:xfrm>
              <a:off x="7298603" y="461260"/>
              <a:ext cx="1522331" cy="551111"/>
            </a:xfrm>
            <a:prstGeom prst="rect">
              <a:avLst/>
            </a:prstGeom>
          </p:spPr>
        </p:pic>
      </p:grpSp>
      <p:sp>
        <p:nvSpPr>
          <p:cNvPr id="10" name="TextBox 9">
            <a:extLst>
              <a:ext uri="{FF2B5EF4-FFF2-40B4-BE49-F238E27FC236}">
                <a16:creationId xmlns:a16="http://schemas.microsoft.com/office/drawing/2014/main" id="{6F962EFA-7CA6-4182-8EFF-26D9BE5F30BE}"/>
              </a:ext>
            </a:extLst>
          </p:cNvPr>
          <p:cNvSpPr txBox="1"/>
          <p:nvPr/>
        </p:nvSpPr>
        <p:spPr>
          <a:xfrm>
            <a:off x="228600" y="598713"/>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Canonisation</a:t>
            </a:r>
          </a:p>
        </p:txBody>
      </p:sp>
    </p:spTree>
    <p:extLst>
      <p:ext uri="{BB962C8B-B14F-4D97-AF65-F5344CB8AC3E}">
        <p14:creationId xmlns:p14="http://schemas.microsoft.com/office/powerpoint/2010/main" val="10175164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b="1870"/>
          <a:stretch/>
        </p:blipFill>
        <p:spPr>
          <a:xfrm>
            <a:off x="0" y="1258302"/>
            <a:ext cx="9144488" cy="5599698"/>
          </a:xfrm>
          <a:prstGeom prst="rect">
            <a:avLst/>
          </a:prstGeom>
        </p:spPr>
      </p:pic>
      <p:grpSp>
        <p:nvGrpSpPr>
          <p:cNvPr id="6" name="Group 5">
            <a:extLst>
              <a:ext uri="{FF2B5EF4-FFF2-40B4-BE49-F238E27FC236}">
                <a16:creationId xmlns:a16="http://schemas.microsoft.com/office/drawing/2014/main" id="{A684FB55-120F-4A0F-83EF-30457BE67FEE}"/>
              </a:ext>
            </a:extLst>
          </p:cNvPr>
          <p:cNvGrpSpPr/>
          <p:nvPr/>
        </p:nvGrpSpPr>
        <p:grpSpPr>
          <a:xfrm>
            <a:off x="0" y="0"/>
            <a:ext cx="9144000" cy="1347216"/>
            <a:chOff x="0" y="0"/>
            <a:chExt cx="9144000" cy="1347216"/>
          </a:xfrm>
        </p:grpSpPr>
        <p:pic>
          <p:nvPicPr>
            <p:cNvPr id="8" name="Picture 7" descr="Shape&#10;&#10;Description automatically generated">
              <a:extLst>
                <a:ext uri="{FF2B5EF4-FFF2-40B4-BE49-F238E27FC236}">
                  <a16:creationId xmlns:a16="http://schemas.microsoft.com/office/drawing/2014/main" id="{6178A1DC-C04A-4A95-A420-837472D94400}"/>
                </a:ext>
              </a:extLst>
            </p:cNvPr>
            <p:cNvPicPr>
              <a:picLocks noChangeAspect="1"/>
            </p:cNvPicPr>
            <p:nvPr/>
          </p:nvPicPr>
          <p:blipFill>
            <a:blip r:embed="rId4"/>
            <a:stretch>
              <a:fillRect/>
            </a:stretch>
          </p:blipFill>
          <p:spPr>
            <a:xfrm>
              <a:off x="0" y="0"/>
              <a:ext cx="9144000" cy="1347216"/>
            </a:xfrm>
            <a:prstGeom prst="rect">
              <a:avLst/>
            </a:prstGeom>
          </p:spPr>
        </p:pic>
        <p:pic>
          <p:nvPicPr>
            <p:cNvPr id="9" name="Picture 8">
              <a:extLst>
                <a:ext uri="{FF2B5EF4-FFF2-40B4-BE49-F238E27FC236}">
                  <a16:creationId xmlns:a16="http://schemas.microsoft.com/office/drawing/2014/main" id="{51427666-76B4-497A-9851-7BE6E237CFE4}"/>
                </a:ext>
              </a:extLst>
            </p:cNvPr>
            <p:cNvPicPr>
              <a:picLocks noChangeAspect="1"/>
            </p:cNvPicPr>
            <p:nvPr/>
          </p:nvPicPr>
          <p:blipFill>
            <a:blip r:embed="rId5"/>
            <a:srcRect/>
            <a:stretch/>
          </p:blipFill>
          <p:spPr>
            <a:xfrm>
              <a:off x="7298603" y="461260"/>
              <a:ext cx="1522331" cy="551111"/>
            </a:xfrm>
            <a:prstGeom prst="rect">
              <a:avLst/>
            </a:prstGeom>
          </p:spPr>
        </p:pic>
      </p:grpSp>
      <p:sp>
        <p:nvSpPr>
          <p:cNvPr id="10" name="TextBox 9">
            <a:extLst>
              <a:ext uri="{FF2B5EF4-FFF2-40B4-BE49-F238E27FC236}">
                <a16:creationId xmlns:a16="http://schemas.microsoft.com/office/drawing/2014/main" id="{14F3363F-2730-4708-AD27-B185FDD1B45C}"/>
              </a:ext>
            </a:extLst>
          </p:cNvPr>
          <p:cNvSpPr txBox="1"/>
          <p:nvPr/>
        </p:nvSpPr>
        <p:spPr>
          <a:xfrm>
            <a:off x="228600" y="598713"/>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Salvadoran Martyrs</a:t>
            </a:r>
          </a:p>
        </p:txBody>
      </p:sp>
    </p:spTree>
    <p:extLst>
      <p:ext uri="{BB962C8B-B14F-4D97-AF65-F5344CB8AC3E}">
        <p14:creationId xmlns:p14="http://schemas.microsoft.com/office/powerpoint/2010/main" val="18960093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9" name="Picture 2"/>
          <p:cNvPicPr>
            <a:picLocks noChangeAspect="1"/>
          </p:cNvPicPr>
          <p:nvPr/>
        </p:nvPicPr>
        <p:blipFill rotWithShape="1">
          <a:blip r:embed="rId3">
            <a:extLst>
              <a:ext uri="{28A0092B-C50C-407E-A947-70E740481C1C}">
                <a14:useLocalDpi xmlns:a14="http://schemas.microsoft.com/office/drawing/2010/main" val="0"/>
              </a:ext>
            </a:extLst>
          </a:blip>
          <a:srcRect r="122"/>
          <a:stretch/>
        </p:blipFill>
        <p:spPr bwMode="auto">
          <a:xfrm>
            <a:off x="0" y="1074710"/>
            <a:ext cx="9144000" cy="578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5">
            <a:extLst>
              <a:ext uri="{FF2B5EF4-FFF2-40B4-BE49-F238E27FC236}">
                <a16:creationId xmlns:a16="http://schemas.microsoft.com/office/drawing/2014/main" id="{269D0D9E-6D87-4133-951F-BC70353CFE49}"/>
              </a:ext>
            </a:extLst>
          </p:cNvPr>
          <p:cNvGrpSpPr/>
          <p:nvPr/>
        </p:nvGrpSpPr>
        <p:grpSpPr>
          <a:xfrm>
            <a:off x="0" y="0"/>
            <a:ext cx="9144000" cy="1347216"/>
            <a:chOff x="0" y="0"/>
            <a:chExt cx="9144000" cy="1347216"/>
          </a:xfrm>
        </p:grpSpPr>
        <p:pic>
          <p:nvPicPr>
            <p:cNvPr id="8" name="Picture 7" descr="Shape&#10;&#10;Description automatically generated">
              <a:extLst>
                <a:ext uri="{FF2B5EF4-FFF2-40B4-BE49-F238E27FC236}">
                  <a16:creationId xmlns:a16="http://schemas.microsoft.com/office/drawing/2014/main" id="{1C657D23-3C66-4BB6-9686-7728FA047CEC}"/>
                </a:ext>
              </a:extLst>
            </p:cNvPr>
            <p:cNvPicPr>
              <a:picLocks noChangeAspect="1"/>
            </p:cNvPicPr>
            <p:nvPr/>
          </p:nvPicPr>
          <p:blipFill>
            <a:blip r:embed="rId4"/>
            <a:stretch>
              <a:fillRect/>
            </a:stretch>
          </p:blipFill>
          <p:spPr>
            <a:xfrm>
              <a:off x="0" y="0"/>
              <a:ext cx="9144000" cy="1347216"/>
            </a:xfrm>
            <a:prstGeom prst="rect">
              <a:avLst/>
            </a:prstGeom>
          </p:spPr>
        </p:pic>
        <p:pic>
          <p:nvPicPr>
            <p:cNvPr id="9" name="Picture 8">
              <a:extLst>
                <a:ext uri="{FF2B5EF4-FFF2-40B4-BE49-F238E27FC236}">
                  <a16:creationId xmlns:a16="http://schemas.microsoft.com/office/drawing/2014/main" id="{A9D10EDD-84FA-41F1-AA3D-D0E2F302795D}"/>
                </a:ext>
              </a:extLst>
            </p:cNvPr>
            <p:cNvPicPr>
              <a:picLocks noChangeAspect="1"/>
            </p:cNvPicPr>
            <p:nvPr/>
          </p:nvPicPr>
          <p:blipFill>
            <a:blip r:embed="rId5"/>
            <a:srcRect/>
            <a:stretch/>
          </p:blipFill>
          <p:spPr>
            <a:xfrm>
              <a:off x="7298603" y="461260"/>
              <a:ext cx="1522331" cy="551111"/>
            </a:xfrm>
            <a:prstGeom prst="rect">
              <a:avLst/>
            </a:prstGeom>
          </p:spPr>
        </p:pic>
      </p:grpSp>
      <p:sp>
        <p:nvSpPr>
          <p:cNvPr id="10" name="TextBox 9">
            <a:extLst>
              <a:ext uri="{FF2B5EF4-FFF2-40B4-BE49-F238E27FC236}">
                <a16:creationId xmlns:a16="http://schemas.microsoft.com/office/drawing/2014/main" id="{CC5A8E5E-E772-496A-99FE-C834CDE722E8}"/>
              </a:ext>
            </a:extLst>
          </p:cNvPr>
          <p:cNvSpPr txBox="1"/>
          <p:nvPr/>
        </p:nvSpPr>
        <p:spPr>
          <a:xfrm>
            <a:off x="228600" y="598713"/>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El Salvador </a:t>
            </a:r>
            <a:r>
              <a:rPr lang="en-GB" sz="2700" b="1" dirty="0" err="1">
                <a:solidFill>
                  <a:srgbClr val="12375A"/>
                </a:solidFill>
                <a:latin typeface="Colby StBlk" pitchFamily="2" charset="77"/>
                <a:ea typeface="Colby StBlk" pitchFamily="2" charset="77"/>
              </a:rPr>
              <a:t>Toaday</a:t>
            </a:r>
            <a:endParaRPr lang="en-GB" sz="2700" b="1" dirty="0">
              <a:solidFill>
                <a:srgbClr val="12375A"/>
              </a:solidFill>
              <a:latin typeface="Colby StBlk" pitchFamily="2" charset="77"/>
              <a:ea typeface="Colby StBlk" pitchFamily="2" charset="77"/>
            </a:endParaRPr>
          </a:p>
        </p:txBody>
      </p:sp>
    </p:spTree>
    <p:extLst>
      <p:ext uri="{BB962C8B-B14F-4D97-AF65-F5344CB8AC3E}">
        <p14:creationId xmlns:p14="http://schemas.microsoft.com/office/powerpoint/2010/main" val="8818277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I:\COMED GENERAL\Communications\Content Trips\2017\Advent\CONTENT\CESTA\Tina\El Salvador Case Studies - Tina Andaverde Hernandez MED RES 01.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 t="21688" r="28045"/>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B35AF3FD-513B-43F1-9A76-42925B612A9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200000">
            <a:off x="697896" y="-277468"/>
            <a:ext cx="3206449" cy="4206485"/>
          </a:xfrm>
          <a:prstGeom prst="rect">
            <a:avLst/>
          </a:prstGeom>
        </p:spPr>
      </p:pic>
      <p:sp>
        <p:nvSpPr>
          <p:cNvPr id="6" name="Rectangle 4"/>
          <p:cNvSpPr>
            <a:spLocks noChangeArrowheads="1"/>
          </p:cNvSpPr>
          <p:nvPr/>
        </p:nvSpPr>
        <p:spPr bwMode="auto">
          <a:xfrm>
            <a:off x="594360" y="416546"/>
            <a:ext cx="3444240" cy="276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indent="0">
              <a:spcBef>
                <a:spcPct val="0"/>
              </a:spcBef>
              <a:spcAft>
                <a:spcPts val="1800"/>
              </a:spcAft>
              <a:buNone/>
            </a:pPr>
            <a:r>
              <a:rPr lang="en-GB" altLang="en-US" sz="2600" b="1" dirty="0">
                <a:solidFill>
                  <a:schemeClr val="bg2"/>
                </a:solidFill>
                <a:latin typeface="Colby StBld" panose="00000800000000000000" pitchFamily="50" charset="0"/>
                <a:ea typeface="Colby StBld" panose="00000800000000000000" pitchFamily="50" charset="0"/>
                <a:cs typeface="Calibri" panose="020F0502020204030204" pitchFamily="34" charset="0"/>
              </a:rPr>
              <a:t>“He’s shown the Church that they must always fight for the poor people in the community.”</a:t>
            </a:r>
          </a:p>
          <a:p>
            <a:pPr marL="0" indent="0">
              <a:spcBef>
                <a:spcPct val="0"/>
              </a:spcBef>
              <a:spcAft>
                <a:spcPts val="1800"/>
              </a:spcAft>
              <a:buNone/>
            </a:pPr>
            <a:r>
              <a:rPr lang="en-GB" altLang="en-US" sz="2900" dirty="0">
                <a:solidFill>
                  <a:schemeClr val="tx2"/>
                </a:solidFill>
                <a:latin typeface="FS Sammy" panose="02000506030000020004" pitchFamily="2" charset="0"/>
                <a:cs typeface="Rubik" pitchFamily="2" charset="-79"/>
              </a:rPr>
              <a:t>Tina Hernandez</a:t>
            </a:r>
            <a:endParaRPr lang="en-US" altLang="en-US" sz="2900" dirty="0">
              <a:solidFill>
                <a:schemeClr val="tx2"/>
              </a:solidFill>
              <a:latin typeface="FS Sammy" panose="02000506030000020004" pitchFamily="2" charset="0"/>
              <a:cs typeface="Rubik" pitchFamily="2" charset="-79"/>
            </a:endParaRPr>
          </a:p>
        </p:txBody>
      </p:sp>
    </p:spTree>
    <p:extLst>
      <p:ext uri="{BB962C8B-B14F-4D97-AF65-F5344CB8AC3E}">
        <p14:creationId xmlns:p14="http://schemas.microsoft.com/office/powerpoint/2010/main" val="32696310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r="371"/>
          <a:stretch/>
        </p:blipFill>
        <p:spPr>
          <a:xfrm>
            <a:off x="-1" y="1183058"/>
            <a:ext cx="9144001" cy="5674941"/>
          </a:xfrm>
          <a:prstGeom prst="rect">
            <a:avLst/>
          </a:prstGeom>
        </p:spPr>
      </p:pic>
      <p:grpSp>
        <p:nvGrpSpPr>
          <p:cNvPr id="6" name="Group 5">
            <a:extLst>
              <a:ext uri="{FF2B5EF4-FFF2-40B4-BE49-F238E27FC236}">
                <a16:creationId xmlns:a16="http://schemas.microsoft.com/office/drawing/2014/main" id="{9A4CA0EC-1BB2-4726-A7B5-574C661C09AE}"/>
              </a:ext>
            </a:extLst>
          </p:cNvPr>
          <p:cNvGrpSpPr/>
          <p:nvPr/>
        </p:nvGrpSpPr>
        <p:grpSpPr>
          <a:xfrm>
            <a:off x="0" y="0"/>
            <a:ext cx="9144000" cy="1347216"/>
            <a:chOff x="0" y="0"/>
            <a:chExt cx="9144000" cy="1347216"/>
          </a:xfrm>
        </p:grpSpPr>
        <p:pic>
          <p:nvPicPr>
            <p:cNvPr id="9" name="Picture 8" descr="Shape&#10;&#10;Description automatically generated">
              <a:extLst>
                <a:ext uri="{FF2B5EF4-FFF2-40B4-BE49-F238E27FC236}">
                  <a16:creationId xmlns:a16="http://schemas.microsoft.com/office/drawing/2014/main" id="{8958A59F-E64A-4BF4-93F6-89004EBBFFDC}"/>
                </a:ext>
              </a:extLst>
            </p:cNvPr>
            <p:cNvPicPr>
              <a:picLocks noChangeAspect="1"/>
            </p:cNvPicPr>
            <p:nvPr/>
          </p:nvPicPr>
          <p:blipFill>
            <a:blip r:embed="rId4"/>
            <a:stretch>
              <a:fillRect/>
            </a:stretch>
          </p:blipFill>
          <p:spPr>
            <a:xfrm>
              <a:off x="0" y="0"/>
              <a:ext cx="9144000" cy="1347216"/>
            </a:xfrm>
            <a:prstGeom prst="rect">
              <a:avLst/>
            </a:prstGeom>
          </p:spPr>
        </p:pic>
        <p:pic>
          <p:nvPicPr>
            <p:cNvPr id="10" name="Picture 9">
              <a:extLst>
                <a:ext uri="{FF2B5EF4-FFF2-40B4-BE49-F238E27FC236}">
                  <a16:creationId xmlns:a16="http://schemas.microsoft.com/office/drawing/2014/main" id="{C84D7070-FAAB-47D5-8881-9563CCD22D03}"/>
                </a:ext>
              </a:extLst>
            </p:cNvPr>
            <p:cNvPicPr>
              <a:picLocks noChangeAspect="1"/>
            </p:cNvPicPr>
            <p:nvPr/>
          </p:nvPicPr>
          <p:blipFill>
            <a:blip r:embed="rId5"/>
            <a:srcRect/>
            <a:stretch/>
          </p:blipFill>
          <p:spPr>
            <a:xfrm>
              <a:off x="7298603" y="461260"/>
              <a:ext cx="1522331" cy="551111"/>
            </a:xfrm>
            <a:prstGeom prst="rect">
              <a:avLst/>
            </a:prstGeom>
          </p:spPr>
        </p:pic>
      </p:grpSp>
      <p:sp>
        <p:nvSpPr>
          <p:cNvPr id="11" name="TextBox 10">
            <a:extLst>
              <a:ext uri="{FF2B5EF4-FFF2-40B4-BE49-F238E27FC236}">
                <a16:creationId xmlns:a16="http://schemas.microsoft.com/office/drawing/2014/main" id="{C7BE905B-7227-459D-879A-DB6F75EEA7ED}"/>
              </a:ext>
            </a:extLst>
          </p:cNvPr>
          <p:cNvSpPr txBox="1"/>
          <p:nvPr/>
        </p:nvSpPr>
        <p:spPr>
          <a:xfrm>
            <a:off x="228600" y="598713"/>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Saint </a:t>
            </a:r>
            <a:r>
              <a:rPr lang="en-GB" sz="2700" b="1" dirty="0" err="1">
                <a:solidFill>
                  <a:srgbClr val="12375A"/>
                </a:solidFill>
                <a:latin typeface="Colby StBlk" pitchFamily="2" charset="77"/>
                <a:ea typeface="Colby StBlk" pitchFamily="2" charset="77"/>
              </a:rPr>
              <a:t>Óscar</a:t>
            </a:r>
            <a:r>
              <a:rPr lang="en-GB" sz="2700" b="1" dirty="0">
                <a:solidFill>
                  <a:srgbClr val="12375A"/>
                </a:solidFill>
                <a:latin typeface="Colby StBlk" pitchFamily="2" charset="77"/>
                <a:ea typeface="Colby StBlk" pitchFamily="2" charset="77"/>
              </a:rPr>
              <a:t> Romero  </a:t>
            </a:r>
          </a:p>
        </p:txBody>
      </p:sp>
    </p:spTree>
    <p:extLst>
      <p:ext uri="{BB962C8B-B14F-4D97-AF65-F5344CB8AC3E}">
        <p14:creationId xmlns:p14="http://schemas.microsoft.com/office/powerpoint/2010/main" val="25395782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TextBox 4"/>
          <p:cNvSpPr txBox="1">
            <a:spLocks noChangeArrowheads="1"/>
          </p:cNvSpPr>
          <p:nvPr/>
        </p:nvSpPr>
        <p:spPr bwMode="auto">
          <a:xfrm>
            <a:off x="4457314" y="5828894"/>
            <a:ext cx="3967163" cy="430887"/>
          </a:xfrm>
          <a:prstGeom prst="rect">
            <a:avLst/>
          </a:prstGeom>
          <a:noFill/>
          <a:ln>
            <a:noFill/>
          </a:ln>
          <a:extLst/>
        </p:spPr>
        <p:txBody>
          <a:bodyPr>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lgn="ctr">
              <a:spcBef>
                <a:spcPct val="0"/>
              </a:spcBef>
              <a:buFontTx/>
              <a:buNone/>
            </a:pPr>
            <a:r>
              <a:rPr lang="en-GB" altLang="en-US" sz="2200" dirty="0">
                <a:solidFill>
                  <a:schemeClr val="bg2"/>
                </a:solidFill>
                <a:latin typeface="+mj-lt"/>
                <a:cs typeface="Rubik" pitchFamily="2" charset="-79"/>
              </a:rPr>
              <a:t>St Margaret of Scotland</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4" y="0"/>
            <a:ext cx="9145974" cy="6858000"/>
          </a:xfrm>
          <a:prstGeom prst="rect">
            <a:avLst/>
          </a:prstGeom>
        </p:spPr>
      </p:pic>
      <p:pic>
        <p:nvPicPr>
          <p:cNvPr id="6" name="Picture 5">
            <a:extLst>
              <a:ext uri="{FF2B5EF4-FFF2-40B4-BE49-F238E27FC236}">
                <a16:creationId xmlns:a16="http://schemas.microsoft.com/office/drawing/2014/main" id="{8E3910A8-176C-49BE-9414-72A656D443B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200000">
            <a:off x="-781852" y="1001256"/>
            <a:ext cx="6312993" cy="4753236"/>
          </a:xfrm>
          <a:prstGeom prst="rect">
            <a:avLst/>
          </a:prstGeom>
        </p:spPr>
      </p:pic>
      <p:sp>
        <p:nvSpPr>
          <p:cNvPr id="12" name="Rectangle 4"/>
          <p:cNvSpPr>
            <a:spLocks noChangeArrowheads="1"/>
          </p:cNvSpPr>
          <p:nvPr/>
        </p:nvSpPr>
        <p:spPr bwMode="auto">
          <a:xfrm>
            <a:off x="358774" y="440859"/>
            <a:ext cx="4392488" cy="607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indent="0">
              <a:spcBef>
                <a:spcPct val="0"/>
              </a:spcBef>
              <a:spcAft>
                <a:spcPts val="600"/>
              </a:spcAft>
              <a:buNone/>
            </a:pPr>
            <a:r>
              <a:rPr lang="en-US" altLang="en-US" sz="2800" b="1" dirty="0">
                <a:solidFill>
                  <a:schemeClr val="tx2"/>
                </a:solidFill>
                <a:latin typeface="Colby StBld" panose="00000800000000000000" pitchFamily="50" charset="0"/>
                <a:ea typeface="Colby StBld" panose="00000800000000000000" pitchFamily="50" charset="0"/>
                <a:cs typeface="Rubik" pitchFamily="2" charset="-79"/>
              </a:rPr>
              <a:t>Loving God, </a:t>
            </a:r>
          </a:p>
          <a:p>
            <a:pPr marL="0" indent="0">
              <a:spcBef>
                <a:spcPct val="0"/>
              </a:spcBef>
              <a:spcAft>
                <a:spcPts val="600"/>
              </a:spcAft>
              <a:buNone/>
            </a:pPr>
            <a:r>
              <a:rPr lang="en-US" altLang="en-US" sz="2300" dirty="0">
                <a:solidFill>
                  <a:schemeClr val="bg2"/>
                </a:solidFill>
                <a:latin typeface="Rubik Light" pitchFamily="2" charset="-79"/>
                <a:cs typeface="Rubik Light" pitchFamily="2" charset="-79"/>
              </a:rPr>
              <a:t>Give us the strength </a:t>
            </a:r>
          </a:p>
          <a:p>
            <a:pPr marL="0" indent="0">
              <a:spcBef>
                <a:spcPct val="0"/>
              </a:spcBef>
              <a:spcAft>
                <a:spcPts val="600"/>
              </a:spcAft>
              <a:buNone/>
            </a:pPr>
            <a:r>
              <a:rPr lang="en-US" altLang="en-US" sz="2300" dirty="0">
                <a:solidFill>
                  <a:schemeClr val="bg2"/>
                </a:solidFill>
                <a:latin typeface="Rubik Light" pitchFamily="2" charset="-79"/>
                <a:cs typeface="Rubik Light" pitchFamily="2" charset="-79"/>
              </a:rPr>
              <a:t>to be humble,</a:t>
            </a:r>
          </a:p>
          <a:p>
            <a:pPr marL="0" indent="0">
              <a:spcBef>
                <a:spcPct val="0"/>
              </a:spcBef>
              <a:spcAft>
                <a:spcPts val="600"/>
              </a:spcAft>
              <a:buNone/>
            </a:pPr>
            <a:r>
              <a:rPr lang="en-US" altLang="en-US" sz="2300" dirty="0">
                <a:solidFill>
                  <a:schemeClr val="bg2"/>
                </a:solidFill>
                <a:latin typeface="Rubik Light" pitchFamily="2" charset="-79"/>
                <a:cs typeface="Rubik Light" pitchFamily="2" charset="-79"/>
              </a:rPr>
              <a:t>to be faithful,</a:t>
            </a:r>
          </a:p>
          <a:p>
            <a:pPr marL="0" indent="0">
              <a:spcBef>
                <a:spcPct val="0"/>
              </a:spcBef>
              <a:spcAft>
                <a:spcPts val="600"/>
              </a:spcAft>
              <a:buNone/>
            </a:pPr>
            <a:r>
              <a:rPr lang="en-US" altLang="en-US" sz="2300" dirty="0">
                <a:solidFill>
                  <a:schemeClr val="bg2"/>
                </a:solidFill>
                <a:latin typeface="Rubik Light" pitchFamily="2" charset="-79"/>
                <a:cs typeface="Rubik Light" pitchFamily="2" charset="-79"/>
              </a:rPr>
              <a:t>to stand with our sisters and brothers.</a:t>
            </a:r>
          </a:p>
          <a:p>
            <a:pPr marL="0" indent="0">
              <a:spcBef>
                <a:spcPct val="0"/>
              </a:spcBef>
              <a:spcAft>
                <a:spcPts val="600"/>
              </a:spcAft>
              <a:buNone/>
            </a:pPr>
            <a:r>
              <a:rPr lang="en-US" altLang="en-US" sz="2300" dirty="0">
                <a:solidFill>
                  <a:schemeClr val="bg2"/>
                </a:solidFill>
                <a:latin typeface="Rubik Light" pitchFamily="2" charset="-79"/>
                <a:cs typeface="Rubik Light" pitchFamily="2" charset="-79"/>
              </a:rPr>
              <a:t>Give us the strength </a:t>
            </a:r>
          </a:p>
          <a:p>
            <a:pPr marL="0" indent="0">
              <a:spcBef>
                <a:spcPct val="0"/>
              </a:spcBef>
              <a:spcAft>
                <a:spcPts val="600"/>
              </a:spcAft>
              <a:buNone/>
            </a:pPr>
            <a:r>
              <a:rPr lang="en-US" altLang="en-US" sz="2300" dirty="0">
                <a:solidFill>
                  <a:schemeClr val="bg2"/>
                </a:solidFill>
                <a:latin typeface="Rubik Light" pitchFamily="2" charset="-79"/>
                <a:cs typeface="Rubik Light" pitchFamily="2" charset="-79"/>
              </a:rPr>
              <a:t>to be like our brother, Óscar,</a:t>
            </a:r>
          </a:p>
          <a:p>
            <a:pPr marL="0" indent="0">
              <a:spcBef>
                <a:spcPct val="0"/>
              </a:spcBef>
              <a:spcAft>
                <a:spcPts val="600"/>
              </a:spcAft>
              <a:buNone/>
            </a:pPr>
            <a:r>
              <a:rPr lang="en-US" altLang="en-US" sz="2300" dirty="0">
                <a:solidFill>
                  <a:schemeClr val="bg2"/>
                </a:solidFill>
                <a:latin typeface="Rubik Light" pitchFamily="2" charset="-79"/>
                <a:cs typeface="Rubik Light" pitchFamily="2" charset="-79"/>
              </a:rPr>
              <a:t>completely committed to Christ.</a:t>
            </a:r>
          </a:p>
          <a:p>
            <a:pPr marL="0" indent="0">
              <a:spcBef>
                <a:spcPct val="0"/>
              </a:spcBef>
              <a:spcAft>
                <a:spcPts val="600"/>
              </a:spcAft>
              <a:buNone/>
            </a:pPr>
            <a:r>
              <a:rPr lang="en-US" altLang="en-US" sz="2300" dirty="0">
                <a:solidFill>
                  <a:schemeClr val="bg2"/>
                </a:solidFill>
                <a:latin typeface="Rubik Light" pitchFamily="2" charset="-79"/>
                <a:cs typeface="Rubik Light" pitchFamily="2" charset="-79"/>
              </a:rPr>
              <a:t>Saint Óscar Romero,</a:t>
            </a:r>
          </a:p>
          <a:p>
            <a:pPr marL="0" indent="0">
              <a:spcBef>
                <a:spcPct val="0"/>
              </a:spcBef>
              <a:spcAft>
                <a:spcPts val="600"/>
              </a:spcAft>
              <a:buNone/>
            </a:pPr>
            <a:r>
              <a:rPr lang="en-US" altLang="en-US" sz="2300" dirty="0">
                <a:solidFill>
                  <a:schemeClr val="bg2"/>
                </a:solidFill>
                <a:latin typeface="Rubik Light" pitchFamily="2" charset="-79"/>
                <a:cs typeface="Rubik Light" pitchFamily="2" charset="-79"/>
              </a:rPr>
              <a:t>Pray for us. </a:t>
            </a:r>
          </a:p>
          <a:p>
            <a:pPr marL="0" indent="0">
              <a:spcBef>
                <a:spcPct val="0"/>
              </a:spcBef>
              <a:spcAft>
                <a:spcPts val="600"/>
              </a:spcAft>
              <a:buNone/>
            </a:pPr>
            <a:r>
              <a:rPr lang="en-US" altLang="en-US" sz="2800" b="1" dirty="0">
                <a:solidFill>
                  <a:schemeClr val="tx2"/>
                </a:solidFill>
                <a:latin typeface="Colby StBld" panose="00000800000000000000" pitchFamily="50" charset="0"/>
                <a:ea typeface="Colby StBld" panose="00000800000000000000" pitchFamily="50" charset="0"/>
                <a:cs typeface="Rubik" pitchFamily="2" charset="-79"/>
              </a:rPr>
              <a:t>Amen</a:t>
            </a:r>
          </a:p>
          <a:p>
            <a:pPr marL="0" indent="0">
              <a:spcBef>
                <a:spcPct val="0"/>
              </a:spcBef>
              <a:spcAft>
                <a:spcPts val="1200"/>
              </a:spcAft>
              <a:buNone/>
            </a:pPr>
            <a:endParaRPr lang="en-US" altLang="en-US" sz="2500" b="1" dirty="0">
              <a:solidFill>
                <a:schemeClr val="bg2"/>
              </a:solidFill>
              <a:latin typeface="+mn-lt"/>
              <a:cs typeface="Rubik" pitchFamily="2" charset="-79"/>
            </a:endParaRPr>
          </a:p>
        </p:txBody>
      </p:sp>
    </p:spTree>
    <p:extLst>
      <p:ext uri="{BB962C8B-B14F-4D97-AF65-F5344CB8AC3E}">
        <p14:creationId xmlns:p14="http://schemas.microsoft.com/office/powerpoint/2010/main" val="37219249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39591E97-2BEE-42A4-871D-51F52439F47D}"/>
              </a:ext>
            </a:extLst>
          </p:cNvPr>
          <p:cNvGrpSpPr/>
          <p:nvPr/>
        </p:nvGrpSpPr>
        <p:grpSpPr>
          <a:xfrm>
            <a:off x="0" y="0"/>
            <a:ext cx="9144000" cy="1347216"/>
            <a:chOff x="0" y="0"/>
            <a:chExt cx="9144000" cy="1347216"/>
          </a:xfrm>
        </p:grpSpPr>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a:stretch>
              <a:fillRect/>
            </a:stretch>
          </p:blipFill>
          <p:spPr>
            <a:xfrm>
              <a:off x="0" y="0"/>
              <a:ext cx="9144000" cy="1347216"/>
            </a:xfrm>
            <a:prstGeom prst="rect">
              <a:avLst/>
            </a:prstGeom>
          </p:spPr>
        </p:pic>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a:srcRect/>
            <a:stretch/>
          </p:blipFill>
          <p:spPr>
            <a:xfrm>
              <a:off x="7298603" y="461260"/>
              <a:ext cx="1522331" cy="551111"/>
            </a:xfrm>
            <a:prstGeom prst="rect">
              <a:avLst/>
            </a:prstGeom>
          </p:spPr>
        </p:pic>
      </p:grpSp>
      <p:sp>
        <p:nvSpPr>
          <p:cNvPr id="16" name="TextBox 15">
            <a:extLst>
              <a:ext uri="{FF2B5EF4-FFF2-40B4-BE49-F238E27FC236}">
                <a16:creationId xmlns:a16="http://schemas.microsoft.com/office/drawing/2014/main" id="{F24FBD76-10B1-3247-AEAD-471277B1FA60}"/>
              </a:ext>
            </a:extLst>
          </p:cNvPr>
          <p:cNvSpPr txBox="1"/>
          <p:nvPr/>
        </p:nvSpPr>
        <p:spPr>
          <a:xfrm>
            <a:off x="291511" y="1758720"/>
            <a:ext cx="5565279" cy="1754326"/>
          </a:xfrm>
          <a:prstGeom prst="rect">
            <a:avLst/>
          </a:prstGeom>
          <a:noFill/>
        </p:spPr>
        <p:txBody>
          <a:bodyPr wrap="square" rtlCol="0">
            <a:spAutoFit/>
          </a:bodyPr>
          <a:lstStyle/>
          <a:p>
            <a:pPr>
              <a:spcBef>
                <a:spcPct val="0"/>
              </a:spcBef>
              <a:buFontTx/>
              <a:buNone/>
            </a:pPr>
            <a:r>
              <a:rPr lang="en-GB" altLang="en-US" sz="2700" b="1" dirty="0">
                <a:solidFill>
                  <a:srgbClr val="FF671F"/>
                </a:solidFill>
                <a:latin typeface="Colby StBlk" pitchFamily="2" charset="77"/>
                <a:ea typeface="Colby StBlk" pitchFamily="2" charset="77"/>
                <a:cs typeface="Rubik" pitchFamily="2" charset="-79"/>
              </a:rPr>
              <a:t>A just world, free of poverty, where we flourish and live </a:t>
            </a:r>
          </a:p>
          <a:p>
            <a:pPr>
              <a:spcBef>
                <a:spcPct val="0"/>
              </a:spcBef>
              <a:buFontTx/>
              <a:buNone/>
            </a:pPr>
            <a:r>
              <a:rPr lang="en-GB" altLang="en-US" sz="2700" b="1" dirty="0">
                <a:solidFill>
                  <a:srgbClr val="FF671F"/>
                </a:solidFill>
                <a:latin typeface="Colby StBlk" pitchFamily="2" charset="77"/>
                <a:ea typeface="Colby StBlk" pitchFamily="2" charset="77"/>
                <a:cs typeface="Rubik" pitchFamily="2" charset="-79"/>
              </a:rPr>
              <a:t>in harmony with each other and all creation.</a:t>
            </a:r>
            <a:endParaRPr lang="en-GB" sz="2700" b="1" dirty="0">
              <a:solidFill>
                <a:srgbClr val="FF671F"/>
              </a:solidFill>
              <a:latin typeface="Colby StBlk" pitchFamily="2" charset="77"/>
              <a:ea typeface="Colby StBlk" pitchFamily="2" charset="77"/>
              <a:cs typeface="Rubik" pitchFamily="2" charset="-79"/>
            </a:endParaRPr>
          </a:p>
        </p:txBody>
      </p:sp>
      <p:sp>
        <p:nvSpPr>
          <p:cNvPr id="12" name="TextBox 11">
            <a:extLst>
              <a:ext uri="{FF2B5EF4-FFF2-40B4-BE49-F238E27FC236}">
                <a16:creationId xmlns:a16="http://schemas.microsoft.com/office/drawing/2014/main" id="{7A02DF43-587F-7A4E-82B8-7242E85360F5}"/>
              </a:ext>
            </a:extLst>
          </p:cNvPr>
          <p:cNvSpPr txBox="1"/>
          <p:nvPr/>
        </p:nvSpPr>
        <p:spPr>
          <a:xfrm>
            <a:off x="270658" y="5263757"/>
            <a:ext cx="6624686" cy="1261884"/>
          </a:xfrm>
          <a:prstGeom prst="rect">
            <a:avLst/>
          </a:prstGeom>
          <a:noFill/>
        </p:spPr>
        <p:txBody>
          <a:bodyPr wrap="square" rtlCol="0">
            <a:spAutoFit/>
          </a:bodyPr>
          <a:lstStyle/>
          <a:p>
            <a:pPr>
              <a:spcBef>
                <a:spcPct val="0"/>
              </a:spcBef>
              <a:buFontTx/>
              <a:buNone/>
            </a:pPr>
            <a:r>
              <a:rPr lang="en-GB" altLang="en-US" sz="1200" b="1" dirty="0">
                <a:solidFill>
                  <a:srgbClr val="12375A"/>
                </a:solidFill>
                <a:latin typeface="Rubik" pitchFamily="2" charset="-79"/>
                <a:ea typeface="Colby StBlk" pitchFamily="2" charset="77"/>
                <a:cs typeface="Rubik" pitchFamily="2" charset="-79"/>
              </a:rPr>
              <a:t>Scottish Catholic International Aid Fund</a:t>
            </a:r>
          </a:p>
          <a:p>
            <a:pPr>
              <a:spcBef>
                <a:spcPct val="0"/>
              </a:spcBef>
              <a:buFontTx/>
              <a:buNone/>
            </a:pPr>
            <a:r>
              <a:rPr lang="en-GB" altLang="en-US" sz="1200" dirty="0">
                <a:solidFill>
                  <a:srgbClr val="12375A"/>
                </a:solidFill>
                <a:latin typeface="Rubik" pitchFamily="2" charset="-79"/>
                <a:ea typeface="Colby StBlk" pitchFamily="2" charset="77"/>
                <a:cs typeface="Rubik" pitchFamily="2" charset="-79"/>
              </a:rPr>
              <a:t>SCIAF is the official relief and development agency of the Catholic Church in Scotland </a:t>
            </a:r>
          </a:p>
          <a:p>
            <a:pPr>
              <a:spcBef>
                <a:spcPct val="0"/>
              </a:spcBef>
              <a:buFontTx/>
              <a:buNone/>
            </a:pPr>
            <a:r>
              <a:rPr lang="en-GB" altLang="en-US" sz="1200" dirty="0">
                <a:solidFill>
                  <a:srgbClr val="12375A"/>
                </a:solidFill>
                <a:latin typeface="Rubik" pitchFamily="2" charset="-79"/>
                <a:ea typeface="Colby StBlk" pitchFamily="2" charset="77"/>
                <a:cs typeface="Rubik" pitchFamily="2" charset="-79"/>
              </a:rPr>
              <a:t>and a proud member of the Caritas family. 7 West Nile Street, Glasgow G1 2PR. </a:t>
            </a:r>
          </a:p>
          <a:p>
            <a:pPr>
              <a:spcBef>
                <a:spcPct val="0"/>
              </a:spcBef>
              <a:buFontTx/>
              <a:buNone/>
            </a:pPr>
            <a:r>
              <a:rPr lang="en-GB" altLang="en-US" sz="1200" dirty="0">
                <a:solidFill>
                  <a:srgbClr val="12375A"/>
                </a:solidFill>
                <a:latin typeface="Rubik" pitchFamily="2" charset="-79"/>
                <a:ea typeface="Colby StBlk" pitchFamily="2" charset="77"/>
                <a:cs typeface="Rubik" pitchFamily="2" charset="-79"/>
              </a:rPr>
              <a:t>Tel: 0141 354 5555. Scottish Charity No: SC012302. Company No: SC197327.</a:t>
            </a:r>
          </a:p>
          <a:p>
            <a:pPr>
              <a:spcBef>
                <a:spcPct val="0"/>
              </a:spcBef>
              <a:buFontTx/>
              <a:buNone/>
            </a:pPr>
            <a:endParaRPr lang="en-GB" sz="1200" dirty="0">
              <a:solidFill>
                <a:srgbClr val="12375A"/>
              </a:solidFill>
              <a:latin typeface="Rubik" pitchFamily="2" charset="-79"/>
              <a:ea typeface="Colby StBlk" pitchFamily="2" charset="77"/>
              <a:cs typeface="Rubik" pitchFamily="2" charset="-79"/>
            </a:endParaRPr>
          </a:p>
          <a:p>
            <a:pPr>
              <a:spcBef>
                <a:spcPct val="0"/>
              </a:spcBef>
              <a:buFontTx/>
              <a:buNone/>
            </a:pPr>
            <a:r>
              <a:rPr lang="en-GB" sz="1600" dirty="0" err="1">
                <a:solidFill>
                  <a:srgbClr val="12375A"/>
                </a:solidFill>
                <a:latin typeface="Rubik" pitchFamily="2" charset="-79"/>
                <a:ea typeface="Colby StBlk" pitchFamily="2" charset="77"/>
                <a:cs typeface="Rubik" pitchFamily="2" charset="-79"/>
              </a:rPr>
              <a:t>sciaf@sciaf.org.uk</a:t>
            </a:r>
            <a:endParaRPr lang="en-GB" sz="1600" dirty="0">
              <a:solidFill>
                <a:srgbClr val="12375A"/>
              </a:solidFill>
              <a:latin typeface="Rubik" pitchFamily="2" charset="-79"/>
              <a:ea typeface="Colby StBlk" pitchFamily="2" charset="77"/>
              <a:cs typeface="Rubik" pitchFamily="2" charset="-79"/>
            </a:endParaRPr>
          </a:p>
        </p:txBody>
      </p:sp>
      <p:sp>
        <p:nvSpPr>
          <p:cNvPr id="15" name="TextBox 14">
            <a:extLst>
              <a:ext uri="{FF2B5EF4-FFF2-40B4-BE49-F238E27FC236}">
                <a16:creationId xmlns:a16="http://schemas.microsoft.com/office/drawing/2014/main" id="{7A4DE433-A200-6448-946B-E4805F88A11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Thank you</a:t>
            </a:r>
          </a:p>
        </p:txBody>
      </p:sp>
    </p:spTree>
    <p:extLst>
      <p:ext uri="{BB962C8B-B14F-4D97-AF65-F5344CB8AC3E}">
        <p14:creationId xmlns:p14="http://schemas.microsoft.com/office/powerpoint/2010/main" val="37764489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892EFCA-47D5-4391-B2D4-B72F940DA6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4397833" y="1977361"/>
            <a:ext cx="4564628" cy="4873918"/>
          </a:xfrm>
          <a:prstGeom prst="rect">
            <a:avLst/>
          </a:prstGeom>
        </p:spPr>
      </p:pic>
      <p:pic>
        <p:nvPicPr>
          <p:cNvPr id="14344" name="Picture 9"/>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25930" y="1705257"/>
            <a:ext cx="3706002" cy="4839479"/>
          </a:xfrm>
          <a:prstGeom prst="rect">
            <a:avLst/>
          </a:prstGeom>
          <a:solidFill>
            <a:srgbClr val="FFFFFF">
              <a:shade val="85000"/>
            </a:srgbClr>
          </a:solidFill>
          <a:ln w="76200">
            <a:no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12" name="Rectangle 4"/>
          <p:cNvSpPr>
            <a:spLocks noChangeArrowheads="1"/>
          </p:cNvSpPr>
          <p:nvPr/>
        </p:nvSpPr>
        <p:spPr bwMode="auto">
          <a:xfrm>
            <a:off x="4790329" y="2644604"/>
            <a:ext cx="3927741"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indent="0">
              <a:spcBef>
                <a:spcPct val="0"/>
              </a:spcBef>
              <a:spcAft>
                <a:spcPts val="1200"/>
              </a:spcAft>
              <a:buNone/>
            </a:pPr>
            <a:r>
              <a:rPr lang="en-US" altLang="en-US" sz="3700" b="1" dirty="0">
                <a:solidFill>
                  <a:schemeClr val="bg2"/>
                </a:solidFill>
                <a:latin typeface="Rubik Light" pitchFamily="2" charset="-79"/>
                <a:cs typeface="Rubik Light" pitchFamily="2" charset="-79"/>
              </a:rPr>
              <a:t>+</a:t>
            </a:r>
            <a:r>
              <a:rPr lang="en-US" altLang="en-US" sz="2500" b="1" dirty="0">
                <a:solidFill>
                  <a:schemeClr val="accent1"/>
                </a:solidFill>
                <a:latin typeface="Rubik Light" pitchFamily="2" charset="-79"/>
                <a:cs typeface="Rubik Light" pitchFamily="2" charset="-79"/>
              </a:rPr>
              <a:t> </a:t>
            </a:r>
            <a:r>
              <a:rPr lang="en-US" altLang="en-US" sz="2300" b="1" dirty="0">
                <a:solidFill>
                  <a:schemeClr val="bg2"/>
                </a:solidFill>
                <a:latin typeface="Rubik Light" pitchFamily="2" charset="-79"/>
                <a:cs typeface="Rubik Light" pitchFamily="2" charset="-79"/>
              </a:rPr>
              <a:t>Born 15</a:t>
            </a:r>
            <a:r>
              <a:rPr lang="en-US" altLang="en-US" sz="2300" b="1" baseline="30000" dirty="0">
                <a:solidFill>
                  <a:schemeClr val="bg2"/>
                </a:solidFill>
                <a:latin typeface="Rubik Light" pitchFamily="2" charset="-79"/>
                <a:cs typeface="Rubik Light" pitchFamily="2" charset="-79"/>
              </a:rPr>
              <a:t>th</a:t>
            </a:r>
            <a:r>
              <a:rPr lang="en-US" altLang="en-US" sz="2300" b="1" dirty="0">
                <a:solidFill>
                  <a:schemeClr val="bg2"/>
                </a:solidFill>
                <a:latin typeface="Rubik Light" pitchFamily="2" charset="-79"/>
                <a:cs typeface="Rubik Light" pitchFamily="2" charset="-79"/>
              </a:rPr>
              <a:t> August 1917 </a:t>
            </a:r>
          </a:p>
          <a:p>
            <a:pPr marL="0" indent="0">
              <a:spcBef>
                <a:spcPct val="0"/>
              </a:spcBef>
              <a:spcAft>
                <a:spcPts val="1200"/>
              </a:spcAft>
              <a:buNone/>
            </a:pPr>
            <a:r>
              <a:rPr lang="en-US" altLang="en-US" sz="3700" b="1" dirty="0">
                <a:solidFill>
                  <a:schemeClr val="bg2"/>
                </a:solidFill>
                <a:latin typeface="Rubik Light" pitchFamily="2" charset="-79"/>
                <a:cs typeface="Rubik Light" pitchFamily="2" charset="-79"/>
              </a:rPr>
              <a:t>+</a:t>
            </a:r>
            <a:r>
              <a:rPr lang="en-US" altLang="en-US" sz="3700" b="1" dirty="0">
                <a:solidFill>
                  <a:schemeClr val="accent1"/>
                </a:solidFill>
                <a:latin typeface="Rubik Light" pitchFamily="2" charset="-79"/>
                <a:cs typeface="Rubik Light" pitchFamily="2" charset="-79"/>
              </a:rPr>
              <a:t> </a:t>
            </a:r>
            <a:r>
              <a:rPr lang="en-US" altLang="en-US" sz="2300" b="1" dirty="0">
                <a:solidFill>
                  <a:schemeClr val="bg2"/>
                </a:solidFill>
                <a:latin typeface="Rubik Light" pitchFamily="2" charset="-79"/>
                <a:cs typeface="Rubik Light" pitchFamily="2" charset="-79"/>
              </a:rPr>
              <a:t>Archbishop of San Salvador, El Salvador</a:t>
            </a:r>
          </a:p>
          <a:p>
            <a:pPr marL="0" indent="0">
              <a:spcBef>
                <a:spcPct val="0"/>
              </a:spcBef>
              <a:spcAft>
                <a:spcPts val="1200"/>
              </a:spcAft>
              <a:buNone/>
            </a:pPr>
            <a:r>
              <a:rPr lang="en-US" altLang="en-US" sz="3700" b="1" dirty="0">
                <a:solidFill>
                  <a:schemeClr val="bg2"/>
                </a:solidFill>
                <a:latin typeface="Rubik Light" pitchFamily="2" charset="-79"/>
                <a:cs typeface="Rubik Light" pitchFamily="2" charset="-79"/>
              </a:rPr>
              <a:t>+</a:t>
            </a:r>
            <a:r>
              <a:rPr lang="en-US" altLang="en-US" sz="3700" b="1" dirty="0">
                <a:solidFill>
                  <a:schemeClr val="accent1"/>
                </a:solidFill>
                <a:latin typeface="Rubik Light" pitchFamily="2" charset="-79"/>
                <a:cs typeface="Rubik Light" pitchFamily="2" charset="-79"/>
              </a:rPr>
              <a:t> </a:t>
            </a:r>
            <a:r>
              <a:rPr lang="en-US" altLang="en-US" sz="2300" b="1" dirty="0">
                <a:solidFill>
                  <a:schemeClr val="bg2"/>
                </a:solidFill>
                <a:latin typeface="Rubik Light" pitchFamily="2" charset="-79"/>
                <a:cs typeface="Rubik Light" pitchFamily="2" charset="-79"/>
              </a:rPr>
              <a:t>Canonized by Pope Francis in 2018</a:t>
            </a:r>
          </a:p>
          <a:p>
            <a:pPr marL="0" indent="0">
              <a:spcBef>
                <a:spcPct val="0"/>
              </a:spcBef>
              <a:spcAft>
                <a:spcPts val="1200"/>
              </a:spcAft>
              <a:buNone/>
            </a:pPr>
            <a:r>
              <a:rPr lang="en-US" altLang="en-US" sz="3700" b="1" dirty="0">
                <a:solidFill>
                  <a:schemeClr val="bg2"/>
                </a:solidFill>
                <a:latin typeface="Rubik Light" pitchFamily="2" charset="-79"/>
                <a:cs typeface="Rubik Light" pitchFamily="2" charset="-79"/>
              </a:rPr>
              <a:t>+</a:t>
            </a:r>
            <a:r>
              <a:rPr lang="en-US" altLang="en-US" sz="3700" b="1" dirty="0">
                <a:solidFill>
                  <a:srgbClr val="00BBDC"/>
                </a:solidFill>
                <a:latin typeface="Rubik Light" pitchFamily="2" charset="-79"/>
                <a:cs typeface="Rubik Light" pitchFamily="2" charset="-79"/>
              </a:rPr>
              <a:t> </a:t>
            </a:r>
            <a:r>
              <a:rPr lang="en-US" altLang="en-US" sz="2300" b="1" dirty="0">
                <a:solidFill>
                  <a:schemeClr val="bg2"/>
                </a:solidFill>
                <a:latin typeface="Rubik Light" pitchFamily="2" charset="-79"/>
                <a:cs typeface="Rubik Light" pitchFamily="2" charset="-79"/>
              </a:rPr>
              <a:t>Feast day 24</a:t>
            </a:r>
            <a:r>
              <a:rPr lang="en-US" altLang="en-US" sz="2300" b="1" baseline="30000" dirty="0">
                <a:solidFill>
                  <a:schemeClr val="bg2"/>
                </a:solidFill>
                <a:latin typeface="Rubik Light" pitchFamily="2" charset="-79"/>
                <a:cs typeface="Rubik Light" pitchFamily="2" charset="-79"/>
              </a:rPr>
              <a:t>th</a:t>
            </a:r>
            <a:r>
              <a:rPr lang="en-US" altLang="en-US" sz="2300" b="1" dirty="0">
                <a:solidFill>
                  <a:schemeClr val="bg2"/>
                </a:solidFill>
                <a:latin typeface="Rubik Light" pitchFamily="2" charset="-79"/>
                <a:cs typeface="Rubik Light" pitchFamily="2" charset="-79"/>
              </a:rPr>
              <a:t> March</a:t>
            </a:r>
          </a:p>
        </p:txBody>
      </p:sp>
      <p:sp>
        <p:nvSpPr>
          <p:cNvPr id="14339" name="TextBox 3"/>
          <p:cNvSpPr txBox="1">
            <a:spLocks noChangeArrowheads="1"/>
          </p:cNvSpPr>
          <p:nvPr/>
        </p:nvSpPr>
        <p:spPr bwMode="auto">
          <a:xfrm>
            <a:off x="4698414" y="1501064"/>
            <a:ext cx="4019656" cy="630942"/>
          </a:xfrm>
          <a:prstGeom prst="rect">
            <a:avLst/>
          </a:prstGeom>
          <a:noFill/>
          <a:ln>
            <a:noFill/>
          </a:ln>
          <a:extLst/>
        </p:spPr>
        <p:txBody>
          <a:bodyPr wrap="squar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lgn="ctr">
              <a:spcBef>
                <a:spcPct val="0"/>
              </a:spcBef>
              <a:buFontTx/>
              <a:buNone/>
            </a:pPr>
            <a:r>
              <a:rPr lang="en-GB" altLang="en-US" sz="3500" b="1" dirty="0">
                <a:solidFill>
                  <a:srgbClr val="FF671F"/>
                </a:solidFill>
                <a:latin typeface="Colby StBld" panose="00000800000000000000" pitchFamily="50" charset="0"/>
                <a:ea typeface="Colby StBld" panose="00000800000000000000" pitchFamily="50" charset="0"/>
                <a:cs typeface="Calibri" panose="020F0502020204030204" pitchFamily="34" charset="0"/>
              </a:rPr>
              <a:t>St Óscar Romero</a:t>
            </a:r>
          </a:p>
        </p:txBody>
      </p:sp>
      <p:grpSp>
        <p:nvGrpSpPr>
          <p:cNvPr id="16" name="Group 15">
            <a:extLst>
              <a:ext uri="{FF2B5EF4-FFF2-40B4-BE49-F238E27FC236}">
                <a16:creationId xmlns:a16="http://schemas.microsoft.com/office/drawing/2014/main" id="{917FF874-B8C3-4B64-BBDD-4BE821C1B2B9}"/>
              </a:ext>
            </a:extLst>
          </p:cNvPr>
          <p:cNvGrpSpPr/>
          <p:nvPr/>
        </p:nvGrpSpPr>
        <p:grpSpPr>
          <a:xfrm>
            <a:off x="0" y="0"/>
            <a:ext cx="9144000" cy="1347216"/>
            <a:chOff x="0" y="0"/>
            <a:chExt cx="9144000" cy="1347216"/>
          </a:xfrm>
        </p:grpSpPr>
        <p:pic>
          <p:nvPicPr>
            <p:cNvPr id="17" name="Picture 16" descr="Shape&#10;&#10;Description automatically generated">
              <a:extLst>
                <a:ext uri="{FF2B5EF4-FFF2-40B4-BE49-F238E27FC236}">
                  <a16:creationId xmlns:a16="http://schemas.microsoft.com/office/drawing/2014/main" id="{0CA10036-F875-4422-9AC1-816C757CF061}"/>
                </a:ext>
              </a:extLst>
            </p:cNvPr>
            <p:cNvPicPr>
              <a:picLocks noChangeAspect="1"/>
            </p:cNvPicPr>
            <p:nvPr/>
          </p:nvPicPr>
          <p:blipFill>
            <a:blip r:embed="rId5"/>
            <a:stretch>
              <a:fillRect/>
            </a:stretch>
          </p:blipFill>
          <p:spPr>
            <a:xfrm>
              <a:off x="0" y="0"/>
              <a:ext cx="9144000" cy="1347216"/>
            </a:xfrm>
            <a:prstGeom prst="rect">
              <a:avLst/>
            </a:prstGeom>
          </p:spPr>
        </p:pic>
        <p:pic>
          <p:nvPicPr>
            <p:cNvPr id="18" name="Picture 17">
              <a:extLst>
                <a:ext uri="{FF2B5EF4-FFF2-40B4-BE49-F238E27FC236}">
                  <a16:creationId xmlns:a16="http://schemas.microsoft.com/office/drawing/2014/main" id="{58E8C624-C84C-45F7-B997-A3B719F6BD9E}"/>
                </a:ext>
              </a:extLst>
            </p:cNvPr>
            <p:cNvPicPr>
              <a:picLocks noChangeAspect="1"/>
            </p:cNvPicPr>
            <p:nvPr/>
          </p:nvPicPr>
          <p:blipFill>
            <a:blip r:embed="rId6"/>
            <a:srcRect/>
            <a:stretch/>
          </p:blipFill>
          <p:spPr>
            <a:xfrm>
              <a:off x="7298603" y="461260"/>
              <a:ext cx="1522331" cy="551111"/>
            </a:xfrm>
            <a:prstGeom prst="rect">
              <a:avLst/>
            </a:prstGeom>
          </p:spPr>
        </p:pic>
      </p:grpSp>
      <p:sp>
        <p:nvSpPr>
          <p:cNvPr id="19" name="TextBox 18">
            <a:extLst>
              <a:ext uri="{FF2B5EF4-FFF2-40B4-BE49-F238E27FC236}">
                <a16:creationId xmlns:a16="http://schemas.microsoft.com/office/drawing/2014/main" id="{2D4B8F4D-C967-42FF-8C9B-4D02D4ECAFC9}"/>
              </a:ext>
            </a:extLst>
          </p:cNvPr>
          <p:cNvSpPr txBox="1"/>
          <p:nvPr/>
        </p:nvSpPr>
        <p:spPr>
          <a:xfrm>
            <a:off x="228600" y="598713"/>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Our Patron</a:t>
            </a:r>
          </a:p>
        </p:txBody>
      </p:sp>
    </p:spTree>
    <p:extLst>
      <p:ext uri="{BB962C8B-B14F-4D97-AF65-F5344CB8AC3E}">
        <p14:creationId xmlns:p14="http://schemas.microsoft.com/office/powerpoint/2010/main" val="1859709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0" y="-20789"/>
            <a:ext cx="9144000" cy="6858000"/>
          </a:xfrm>
          <a:prstGeom prst="rect">
            <a:avLst/>
          </a:prstGeom>
        </p:spPr>
      </p:pic>
      <p:cxnSp>
        <p:nvCxnSpPr>
          <p:cNvPr id="19" name="Straight Arrow Connector 18"/>
          <p:cNvCxnSpPr/>
          <p:nvPr/>
        </p:nvCxnSpPr>
        <p:spPr>
          <a:xfrm flipV="1">
            <a:off x="899592" y="4027836"/>
            <a:ext cx="576453" cy="1139372"/>
          </a:xfrm>
          <a:prstGeom prst="straightConnector1">
            <a:avLst/>
          </a:prstGeom>
          <a:ln w="38100">
            <a:solidFill>
              <a:srgbClr val="3A5382"/>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440084" y="5167208"/>
            <a:ext cx="2809903" cy="400110"/>
          </a:xfrm>
          <a:prstGeom prst="rect">
            <a:avLst/>
          </a:prstGeom>
          <a:noFill/>
        </p:spPr>
        <p:txBody>
          <a:bodyPr wrap="square" rtlCol="0">
            <a:spAutoFit/>
          </a:bodyPr>
          <a:lstStyle/>
          <a:p>
            <a:pPr algn="ctr"/>
            <a:r>
              <a:rPr lang="en-GB" sz="2000" b="1" dirty="0">
                <a:solidFill>
                  <a:srgbClr val="11406E"/>
                </a:solidFill>
                <a:latin typeface="Colby StBld" panose="00000800000000000000" pitchFamily="50" charset="0"/>
                <a:ea typeface="Colby StBld" panose="00000800000000000000" pitchFamily="50" charset="0"/>
                <a:cs typeface="Calibri" panose="020F0502020204030204" pitchFamily="34" charset="0"/>
              </a:rPr>
              <a:t>El Salvador</a:t>
            </a:r>
          </a:p>
        </p:txBody>
      </p:sp>
    </p:spTree>
    <p:custDataLst>
      <p:tags r:id="rId1"/>
    </p:custDataLst>
    <p:extLst>
      <p:ext uri="{BB962C8B-B14F-4D97-AF65-F5344CB8AC3E}">
        <p14:creationId xmlns:p14="http://schemas.microsoft.com/office/powerpoint/2010/main" val="99359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861488"/>
            <a:ext cx="9144000" cy="6016916"/>
          </a:xfrm>
          <a:prstGeom prst="rect">
            <a:avLst/>
          </a:prstGeom>
        </p:spPr>
      </p:pic>
      <p:grpSp>
        <p:nvGrpSpPr>
          <p:cNvPr id="6" name="Group 5">
            <a:extLst>
              <a:ext uri="{FF2B5EF4-FFF2-40B4-BE49-F238E27FC236}">
                <a16:creationId xmlns:a16="http://schemas.microsoft.com/office/drawing/2014/main" id="{CD23BD76-A033-45D9-A65D-2CBD4FEE8508}"/>
              </a:ext>
            </a:extLst>
          </p:cNvPr>
          <p:cNvGrpSpPr/>
          <p:nvPr/>
        </p:nvGrpSpPr>
        <p:grpSpPr>
          <a:xfrm>
            <a:off x="0" y="0"/>
            <a:ext cx="9144000" cy="1347216"/>
            <a:chOff x="0" y="0"/>
            <a:chExt cx="9144000" cy="1347216"/>
          </a:xfrm>
        </p:grpSpPr>
        <p:pic>
          <p:nvPicPr>
            <p:cNvPr id="7" name="Picture 6" descr="Shape&#10;&#10;Description automatically generated">
              <a:extLst>
                <a:ext uri="{FF2B5EF4-FFF2-40B4-BE49-F238E27FC236}">
                  <a16:creationId xmlns:a16="http://schemas.microsoft.com/office/drawing/2014/main" id="{7D3CF38E-A0AC-4498-8978-8139FBC75A71}"/>
                </a:ext>
              </a:extLst>
            </p:cNvPr>
            <p:cNvPicPr>
              <a:picLocks noChangeAspect="1"/>
            </p:cNvPicPr>
            <p:nvPr/>
          </p:nvPicPr>
          <p:blipFill>
            <a:blip r:embed="rId4"/>
            <a:stretch>
              <a:fillRect/>
            </a:stretch>
          </p:blipFill>
          <p:spPr>
            <a:xfrm>
              <a:off x="0" y="0"/>
              <a:ext cx="9144000" cy="1347216"/>
            </a:xfrm>
            <a:prstGeom prst="rect">
              <a:avLst/>
            </a:prstGeom>
          </p:spPr>
        </p:pic>
        <p:pic>
          <p:nvPicPr>
            <p:cNvPr id="8" name="Picture 7">
              <a:extLst>
                <a:ext uri="{FF2B5EF4-FFF2-40B4-BE49-F238E27FC236}">
                  <a16:creationId xmlns:a16="http://schemas.microsoft.com/office/drawing/2014/main" id="{F8E0536D-0811-4443-BEBB-262429382DE2}"/>
                </a:ext>
              </a:extLst>
            </p:cNvPr>
            <p:cNvPicPr>
              <a:picLocks noChangeAspect="1"/>
            </p:cNvPicPr>
            <p:nvPr/>
          </p:nvPicPr>
          <p:blipFill>
            <a:blip r:embed="rId5"/>
            <a:srcRect/>
            <a:stretch/>
          </p:blipFill>
          <p:spPr>
            <a:xfrm>
              <a:off x="7298603" y="461260"/>
              <a:ext cx="1522331" cy="551111"/>
            </a:xfrm>
            <a:prstGeom prst="rect">
              <a:avLst/>
            </a:prstGeom>
          </p:spPr>
        </p:pic>
      </p:grpSp>
      <p:sp>
        <p:nvSpPr>
          <p:cNvPr id="9" name="TextBox 8">
            <a:extLst>
              <a:ext uri="{FF2B5EF4-FFF2-40B4-BE49-F238E27FC236}">
                <a16:creationId xmlns:a16="http://schemas.microsoft.com/office/drawing/2014/main" id="{77F6D3A5-F654-42A0-9AC3-29029B371CFA}"/>
              </a:ext>
            </a:extLst>
          </p:cNvPr>
          <p:cNvSpPr txBox="1"/>
          <p:nvPr/>
        </p:nvSpPr>
        <p:spPr>
          <a:xfrm>
            <a:off x="228600" y="598713"/>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El Salvador</a:t>
            </a:r>
          </a:p>
        </p:txBody>
      </p:sp>
    </p:spTree>
    <p:extLst>
      <p:ext uri="{BB962C8B-B14F-4D97-AF65-F5344CB8AC3E}">
        <p14:creationId xmlns:p14="http://schemas.microsoft.com/office/powerpoint/2010/main" val="27102574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4930373" y="1412776"/>
            <a:ext cx="3745315" cy="5256584"/>
          </a:xfrm>
          <a:prstGeom prst="rect">
            <a:avLst/>
          </a:prstGeom>
          <a:solidFill>
            <a:srgbClr val="FFFFFF">
              <a:shade val="85000"/>
            </a:srgbClr>
          </a:solidFill>
          <a:ln w="762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8313" y="1412776"/>
            <a:ext cx="4247703" cy="5256584"/>
          </a:xfrm>
          <a:prstGeom prst="rect">
            <a:avLst/>
          </a:prstGeom>
        </p:spPr>
      </p:pic>
      <p:grpSp>
        <p:nvGrpSpPr>
          <p:cNvPr id="7" name="Group 6">
            <a:extLst>
              <a:ext uri="{FF2B5EF4-FFF2-40B4-BE49-F238E27FC236}">
                <a16:creationId xmlns:a16="http://schemas.microsoft.com/office/drawing/2014/main" id="{31AFF4BC-B5A7-4E5B-85AA-E8A226F88374}"/>
              </a:ext>
            </a:extLst>
          </p:cNvPr>
          <p:cNvGrpSpPr/>
          <p:nvPr/>
        </p:nvGrpSpPr>
        <p:grpSpPr>
          <a:xfrm>
            <a:off x="0" y="0"/>
            <a:ext cx="9144000" cy="1347216"/>
            <a:chOff x="0" y="0"/>
            <a:chExt cx="9144000" cy="1347216"/>
          </a:xfrm>
        </p:grpSpPr>
        <p:pic>
          <p:nvPicPr>
            <p:cNvPr id="9" name="Picture 8" descr="Shape&#10;&#10;Description automatically generated">
              <a:extLst>
                <a:ext uri="{FF2B5EF4-FFF2-40B4-BE49-F238E27FC236}">
                  <a16:creationId xmlns:a16="http://schemas.microsoft.com/office/drawing/2014/main" id="{FFEC8294-A98C-4AF5-8CFD-E9D17B6B35D6}"/>
                </a:ext>
              </a:extLst>
            </p:cNvPr>
            <p:cNvPicPr>
              <a:picLocks noChangeAspect="1"/>
            </p:cNvPicPr>
            <p:nvPr/>
          </p:nvPicPr>
          <p:blipFill>
            <a:blip r:embed="rId5"/>
            <a:stretch>
              <a:fillRect/>
            </a:stretch>
          </p:blipFill>
          <p:spPr>
            <a:xfrm>
              <a:off x="0" y="0"/>
              <a:ext cx="9144000" cy="1347216"/>
            </a:xfrm>
            <a:prstGeom prst="rect">
              <a:avLst/>
            </a:prstGeom>
          </p:spPr>
        </p:pic>
        <p:pic>
          <p:nvPicPr>
            <p:cNvPr id="10" name="Picture 9">
              <a:extLst>
                <a:ext uri="{FF2B5EF4-FFF2-40B4-BE49-F238E27FC236}">
                  <a16:creationId xmlns:a16="http://schemas.microsoft.com/office/drawing/2014/main" id="{5DD5A6FB-4DBA-4181-9907-AEAD83A45987}"/>
                </a:ext>
              </a:extLst>
            </p:cNvPr>
            <p:cNvPicPr>
              <a:picLocks noChangeAspect="1"/>
            </p:cNvPicPr>
            <p:nvPr/>
          </p:nvPicPr>
          <p:blipFill>
            <a:blip r:embed="rId6"/>
            <a:srcRect/>
            <a:stretch/>
          </p:blipFill>
          <p:spPr>
            <a:xfrm>
              <a:off x="7298603" y="461260"/>
              <a:ext cx="1522331" cy="551111"/>
            </a:xfrm>
            <a:prstGeom prst="rect">
              <a:avLst/>
            </a:prstGeom>
          </p:spPr>
        </p:pic>
      </p:grpSp>
      <p:sp>
        <p:nvSpPr>
          <p:cNvPr id="11" name="TextBox 10">
            <a:extLst>
              <a:ext uri="{FF2B5EF4-FFF2-40B4-BE49-F238E27FC236}">
                <a16:creationId xmlns:a16="http://schemas.microsoft.com/office/drawing/2014/main" id="{5D2BCF08-8A98-466F-B5F3-40EEBF78114F}"/>
              </a:ext>
            </a:extLst>
          </p:cNvPr>
          <p:cNvSpPr txBox="1"/>
          <p:nvPr/>
        </p:nvSpPr>
        <p:spPr>
          <a:xfrm>
            <a:off x="228600" y="598713"/>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Saint </a:t>
            </a:r>
            <a:r>
              <a:rPr lang="en-GB" sz="2700" b="1" dirty="0" err="1">
                <a:solidFill>
                  <a:srgbClr val="12375A"/>
                </a:solidFill>
                <a:latin typeface="Colby StBlk" pitchFamily="2" charset="77"/>
                <a:ea typeface="Colby StBlk" pitchFamily="2" charset="77"/>
              </a:rPr>
              <a:t>Óscar</a:t>
            </a:r>
            <a:r>
              <a:rPr lang="en-GB" sz="2700" b="1" dirty="0">
                <a:solidFill>
                  <a:srgbClr val="12375A"/>
                </a:solidFill>
                <a:latin typeface="Colby StBlk" pitchFamily="2" charset="77"/>
                <a:ea typeface="Colby StBlk" pitchFamily="2" charset="77"/>
              </a:rPr>
              <a:t> Romero  </a:t>
            </a:r>
          </a:p>
        </p:txBody>
      </p:sp>
    </p:spTree>
    <p:extLst>
      <p:ext uri="{BB962C8B-B14F-4D97-AF65-F5344CB8AC3E}">
        <p14:creationId xmlns:p14="http://schemas.microsoft.com/office/powerpoint/2010/main" val="1809235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0" y="1012371"/>
            <a:ext cx="9144000" cy="6080689"/>
          </a:xfrm>
          <a:prstGeom prst="rect">
            <a:avLst/>
          </a:prstGeom>
          <a:solidFill>
            <a:srgbClr val="FFFFFF">
              <a:shade val="85000"/>
            </a:srgbClr>
          </a:solidFill>
          <a:ln w="76200" cap="sq">
            <a:noFill/>
            <a:miter lim="800000"/>
          </a:ln>
          <a:effectLst/>
          <a:scene3d>
            <a:camera prst="orthographicFront"/>
            <a:lightRig rig="twoPt" dir="t">
              <a:rot lat="0" lon="0" rev="7200000"/>
            </a:lightRig>
          </a:scene3d>
          <a:sp3d>
            <a:bevelT w="25400" h="19050"/>
            <a:contourClr>
              <a:srgbClr val="FFFFFF"/>
            </a:contourClr>
          </a:sp3d>
          <a:extLst/>
        </p:spPr>
      </p:pic>
      <p:grpSp>
        <p:nvGrpSpPr>
          <p:cNvPr id="10" name="Group 9">
            <a:extLst>
              <a:ext uri="{FF2B5EF4-FFF2-40B4-BE49-F238E27FC236}">
                <a16:creationId xmlns:a16="http://schemas.microsoft.com/office/drawing/2014/main" id="{CFB25F27-3C60-4F66-A08F-7EB118572BEE}"/>
              </a:ext>
            </a:extLst>
          </p:cNvPr>
          <p:cNvGrpSpPr/>
          <p:nvPr/>
        </p:nvGrpSpPr>
        <p:grpSpPr>
          <a:xfrm>
            <a:off x="0" y="0"/>
            <a:ext cx="9144000" cy="1347216"/>
            <a:chOff x="0" y="0"/>
            <a:chExt cx="9144000" cy="1347216"/>
          </a:xfrm>
        </p:grpSpPr>
        <p:pic>
          <p:nvPicPr>
            <p:cNvPr id="11" name="Picture 10" descr="Shape&#10;&#10;Description automatically generated">
              <a:extLst>
                <a:ext uri="{FF2B5EF4-FFF2-40B4-BE49-F238E27FC236}">
                  <a16:creationId xmlns:a16="http://schemas.microsoft.com/office/drawing/2014/main" id="{D6AABFCF-D544-49E8-845F-20C01D1959B1}"/>
                </a:ext>
              </a:extLst>
            </p:cNvPr>
            <p:cNvPicPr>
              <a:picLocks noChangeAspect="1"/>
            </p:cNvPicPr>
            <p:nvPr/>
          </p:nvPicPr>
          <p:blipFill>
            <a:blip r:embed="rId4"/>
            <a:stretch>
              <a:fillRect/>
            </a:stretch>
          </p:blipFill>
          <p:spPr>
            <a:xfrm>
              <a:off x="0" y="0"/>
              <a:ext cx="9144000" cy="1347216"/>
            </a:xfrm>
            <a:prstGeom prst="rect">
              <a:avLst/>
            </a:prstGeom>
          </p:spPr>
        </p:pic>
        <p:pic>
          <p:nvPicPr>
            <p:cNvPr id="12" name="Picture 11">
              <a:extLst>
                <a:ext uri="{FF2B5EF4-FFF2-40B4-BE49-F238E27FC236}">
                  <a16:creationId xmlns:a16="http://schemas.microsoft.com/office/drawing/2014/main" id="{4394B985-9765-4CD2-AC68-8336522583D6}"/>
                </a:ext>
              </a:extLst>
            </p:cNvPr>
            <p:cNvPicPr>
              <a:picLocks noChangeAspect="1"/>
            </p:cNvPicPr>
            <p:nvPr/>
          </p:nvPicPr>
          <p:blipFill>
            <a:blip r:embed="rId5"/>
            <a:srcRect/>
            <a:stretch/>
          </p:blipFill>
          <p:spPr>
            <a:xfrm>
              <a:off x="7298603" y="461260"/>
              <a:ext cx="1522331" cy="551111"/>
            </a:xfrm>
            <a:prstGeom prst="rect">
              <a:avLst/>
            </a:prstGeom>
          </p:spPr>
        </p:pic>
      </p:grpSp>
      <p:sp>
        <p:nvSpPr>
          <p:cNvPr id="13" name="TextBox 12">
            <a:extLst>
              <a:ext uri="{FF2B5EF4-FFF2-40B4-BE49-F238E27FC236}">
                <a16:creationId xmlns:a16="http://schemas.microsoft.com/office/drawing/2014/main" id="{E3B483AC-92F7-409D-B183-52E592093920}"/>
              </a:ext>
            </a:extLst>
          </p:cNvPr>
          <p:cNvSpPr txBox="1"/>
          <p:nvPr/>
        </p:nvSpPr>
        <p:spPr>
          <a:xfrm>
            <a:off x="228600" y="598713"/>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Saint </a:t>
            </a:r>
            <a:r>
              <a:rPr lang="en-GB" sz="2700" b="1" dirty="0" err="1">
                <a:solidFill>
                  <a:srgbClr val="12375A"/>
                </a:solidFill>
                <a:latin typeface="Colby StBlk" pitchFamily="2" charset="77"/>
                <a:ea typeface="Colby StBlk" pitchFamily="2" charset="77"/>
              </a:rPr>
              <a:t>Óscar</a:t>
            </a:r>
            <a:r>
              <a:rPr lang="en-GB" sz="2700" b="1" dirty="0">
                <a:solidFill>
                  <a:srgbClr val="12375A"/>
                </a:solidFill>
                <a:latin typeface="Colby StBlk" pitchFamily="2" charset="77"/>
                <a:ea typeface="Colby StBlk" pitchFamily="2" charset="77"/>
              </a:rPr>
              <a:t> Romero  </a:t>
            </a:r>
          </a:p>
        </p:txBody>
      </p:sp>
    </p:spTree>
    <p:extLst>
      <p:ext uri="{BB962C8B-B14F-4D97-AF65-F5344CB8AC3E}">
        <p14:creationId xmlns:p14="http://schemas.microsoft.com/office/powerpoint/2010/main" val="19693239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0" y="1106544"/>
            <a:ext cx="9135393" cy="5850953"/>
          </a:xfrm>
          <a:prstGeom prst="rect">
            <a:avLst/>
          </a:prstGeom>
          <a:solidFill>
            <a:srgbClr val="FFFFFF">
              <a:shade val="85000"/>
            </a:srgbClr>
          </a:solidFill>
          <a:ln w="762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cxnSp>
        <p:nvCxnSpPr>
          <p:cNvPr id="7" name="Straight Arrow Connector 6"/>
          <p:cNvCxnSpPr>
            <a:cxnSpLocks/>
          </p:cNvCxnSpPr>
          <p:nvPr/>
        </p:nvCxnSpPr>
        <p:spPr>
          <a:xfrm>
            <a:off x="3553428" y="1958886"/>
            <a:ext cx="393539" cy="494874"/>
          </a:xfrm>
          <a:prstGeom prst="straightConnector1">
            <a:avLst/>
          </a:prstGeom>
          <a:ln w="57150">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585395" y="1512610"/>
            <a:ext cx="2796693" cy="446276"/>
          </a:xfrm>
          <a:prstGeom prst="rect">
            <a:avLst/>
          </a:prstGeom>
          <a:noFill/>
        </p:spPr>
        <p:txBody>
          <a:bodyPr wrap="square" rtlCol="0">
            <a:spAutoFit/>
          </a:bodyPr>
          <a:lstStyle/>
          <a:p>
            <a:pPr algn="ctr"/>
            <a:r>
              <a:rPr lang="en-GB" sz="2300" b="1" dirty="0">
                <a:solidFill>
                  <a:schemeClr val="bg2"/>
                </a:solidFill>
                <a:cs typeface="Calibri" panose="020F0502020204030204" pitchFamily="34" charset="0"/>
              </a:rPr>
              <a:t>Óscar Romero</a:t>
            </a:r>
          </a:p>
        </p:txBody>
      </p:sp>
      <p:cxnSp>
        <p:nvCxnSpPr>
          <p:cNvPr id="14" name="Straight Arrow Connector 13"/>
          <p:cNvCxnSpPr>
            <a:cxnSpLocks/>
          </p:cNvCxnSpPr>
          <p:nvPr/>
        </p:nvCxnSpPr>
        <p:spPr>
          <a:xfrm flipH="1">
            <a:off x="8145125" y="1832373"/>
            <a:ext cx="489925" cy="446276"/>
          </a:xfrm>
          <a:prstGeom prst="straightConnector1">
            <a:avLst/>
          </a:prstGeom>
          <a:ln w="57150">
            <a:solidFill>
              <a:schemeClr val="tx2"/>
            </a:solidFill>
            <a:tailEnd type="arrow"/>
          </a:ln>
        </p:spPr>
        <p:style>
          <a:lnRef idx="2">
            <a:schemeClr val="dk1"/>
          </a:lnRef>
          <a:fillRef idx="1">
            <a:schemeClr val="lt1"/>
          </a:fillRef>
          <a:effectRef idx="0">
            <a:schemeClr val="dk1"/>
          </a:effectRef>
          <a:fontRef idx="minor">
            <a:schemeClr val="dk1"/>
          </a:fontRef>
        </p:style>
      </p:cxnSp>
      <p:sp>
        <p:nvSpPr>
          <p:cNvPr id="15" name="TextBox 14"/>
          <p:cNvSpPr txBox="1"/>
          <p:nvPr/>
        </p:nvSpPr>
        <p:spPr>
          <a:xfrm>
            <a:off x="6747669" y="1380772"/>
            <a:ext cx="2387724" cy="446276"/>
          </a:xfrm>
          <a:prstGeom prst="rect">
            <a:avLst/>
          </a:prstGeom>
          <a:noFill/>
        </p:spPr>
        <p:txBody>
          <a:bodyPr wrap="square" rtlCol="0">
            <a:spAutoFit/>
          </a:bodyPr>
          <a:lstStyle/>
          <a:p>
            <a:pPr algn="ctr"/>
            <a:r>
              <a:rPr lang="en-GB" sz="2300" b="1" dirty="0">
                <a:solidFill>
                  <a:schemeClr val="bg2"/>
                </a:solidFill>
                <a:cs typeface="Calibri" panose="020F0502020204030204" pitchFamily="34" charset="0"/>
              </a:rPr>
              <a:t>Rutilio Grande</a:t>
            </a:r>
          </a:p>
        </p:txBody>
      </p:sp>
      <p:grpSp>
        <p:nvGrpSpPr>
          <p:cNvPr id="12" name="Group 11">
            <a:extLst>
              <a:ext uri="{FF2B5EF4-FFF2-40B4-BE49-F238E27FC236}">
                <a16:creationId xmlns:a16="http://schemas.microsoft.com/office/drawing/2014/main" id="{D1F4D324-A50A-4E90-B455-F24D56B551C3}"/>
              </a:ext>
            </a:extLst>
          </p:cNvPr>
          <p:cNvGrpSpPr/>
          <p:nvPr/>
        </p:nvGrpSpPr>
        <p:grpSpPr>
          <a:xfrm>
            <a:off x="0" y="0"/>
            <a:ext cx="9144000" cy="1347216"/>
            <a:chOff x="0" y="0"/>
            <a:chExt cx="9144000" cy="1347216"/>
          </a:xfrm>
        </p:grpSpPr>
        <p:pic>
          <p:nvPicPr>
            <p:cNvPr id="16" name="Picture 15" descr="Shape&#10;&#10;Description automatically generated">
              <a:extLst>
                <a:ext uri="{FF2B5EF4-FFF2-40B4-BE49-F238E27FC236}">
                  <a16:creationId xmlns:a16="http://schemas.microsoft.com/office/drawing/2014/main" id="{4C1B24D5-0001-4529-8D5A-99447855E7C5}"/>
                </a:ext>
              </a:extLst>
            </p:cNvPr>
            <p:cNvPicPr>
              <a:picLocks noChangeAspect="1"/>
            </p:cNvPicPr>
            <p:nvPr/>
          </p:nvPicPr>
          <p:blipFill>
            <a:blip r:embed="rId4"/>
            <a:stretch>
              <a:fillRect/>
            </a:stretch>
          </p:blipFill>
          <p:spPr>
            <a:xfrm>
              <a:off x="0" y="0"/>
              <a:ext cx="9144000" cy="1347216"/>
            </a:xfrm>
            <a:prstGeom prst="rect">
              <a:avLst/>
            </a:prstGeom>
          </p:spPr>
        </p:pic>
        <p:pic>
          <p:nvPicPr>
            <p:cNvPr id="17" name="Picture 16">
              <a:extLst>
                <a:ext uri="{FF2B5EF4-FFF2-40B4-BE49-F238E27FC236}">
                  <a16:creationId xmlns:a16="http://schemas.microsoft.com/office/drawing/2014/main" id="{A959E973-FA3E-4A9B-9EED-A7A0631AA5A4}"/>
                </a:ext>
              </a:extLst>
            </p:cNvPr>
            <p:cNvPicPr>
              <a:picLocks noChangeAspect="1"/>
            </p:cNvPicPr>
            <p:nvPr/>
          </p:nvPicPr>
          <p:blipFill>
            <a:blip r:embed="rId5"/>
            <a:srcRect/>
            <a:stretch/>
          </p:blipFill>
          <p:spPr>
            <a:xfrm>
              <a:off x="7298603" y="461260"/>
              <a:ext cx="1522331" cy="551111"/>
            </a:xfrm>
            <a:prstGeom prst="rect">
              <a:avLst/>
            </a:prstGeom>
          </p:spPr>
        </p:pic>
      </p:grpSp>
      <p:sp>
        <p:nvSpPr>
          <p:cNvPr id="18" name="TextBox 17">
            <a:extLst>
              <a:ext uri="{FF2B5EF4-FFF2-40B4-BE49-F238E27FC236}">
                <a16:creationId xmlns:a16="http://schemas.microsoft.com/office/drawing/2014/main" id="{83F125A8-D6E2-4038-B776-C873AD7E8814}"/>
              </a:ext>
            </a:extLst>
          </p:cNvPr>
          <p:cNvSpPr txBox="1"/>
          <p:nvPr/>
        </p:nvSpPr>
        <p:spPr>
          <a:xfrm>
            <a:off x="228600" y="598713"/>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Saint </a:t>
            </a:r>
            <a:r>
              <a:rPr lang="en-GB" sz="2700" b="1" dirty="0" err="1">
                <a:solidFill>
                  <a:srgbClr val="12375A"/>
                </a:solidFill>
                <a:latin typeface="Colby StBlk" pitchFamily="2" charset="77"/>
                <a:ea typeface="Colby StBlk" pitchFamily="2" charset="77"/>
              </a:rPr>
              <a:t>Óscar</a:t>
            </a:r>
            <a:r>
              <a:rPr lang="en-GB" sz="2700" b="1" dirty="0">
                <a:solidFill>
                  <a:srgbClr val="12375A"/>
                </a:solidFill>
                <a:latin typeface="Colby StBlk" pitchFamily="2" charset="77"/>
                <a:ea typeface="Colby StBlk" pitchFamily="2" charset="77"/>
              </a:rPr>
              <a:t> Romero  </a:t>
            </a:r>
          </a:p>
        </p:txBody>
      </p:sp>
    </p:spTree>
    <p:extLst>
      <p:ext uri="{BB962C8B-B14F-4D97-AF65-F5344CB8AC3E}">
        <p14:creationId xmlns:p14="http://schemas.microsoft.com/office/powerpoint/2010/main" val="31232481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9"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468313" y="1520827"/>
            <a:ext cx="3488937" cy="504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4"/>
          <p:cNvSpPr>
            <a:spLocks noChangeArrowheads="1"/>
          </p:cNvSpPr>
          <p:nvPr/>
        </p:nvSpPr>
        <p:spPr bwMode="auto">
          <a:xfrm>
            <a:off x="4427984" y="2060848"/>
            <a:ext cx="4061562"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indent="0">
              <a:spcBef>
                <a:spcPct val="0"/>
              </a:spcBef>
              <a:spcAft>
                <a:spcPts val="1800"/>
              </a:spcAft>
              <a:buNone/>
            </a:pPr>
            <a:r>
              <a:rPr lang="en-GB" altLang="en-US" sz="3000" b="1" dirty="0">
                <a:latin typeface="Colby StBld" panose="00000800000000000000" pitchFamily="50" charset="0"/>
                <a:ea typeface="Colby StBld" panose="00000800000000000000" pitchFamily="50" charset="0"/>
                <a:cs typeface="Calibri" panose="020F0502020204030204" pitchFamily="34" charset="0"/>
              </a:rPr>
              <a:t>“…I will </a:t>
            </a:r>
            <a:r>
              <a:rPr lang="en-GB" altLang="en-US" sz="3000" b="1" dirty="0">
                <a:solidFill>
                  <a:schemeClr val="accent1"/>
                </a:solidFill>
                <a:latin typeface="Colby StBld" panose="00000800000000000000" pitchFamily="50" charset="0"/>
                <a:ea typeface="Colby StBld" panose="00000800000000000000" pitchFamily="50" charset="0"/>
                <a:cs typeface="Calibri" panose="020F0502020204030204" pitchFamily="34" charset="0"/>
              </a:rPr>
              <a:t>not</a:t>
            </a:r>
            <a:r>
              <a:rPr lang="en-GB" altLang="en-US" sz="3000" b="1" dirty="0">
                <a:solidFill>
                  <a:schemeClr val="bg2"/>
                </a:solidFill>
                <a:latin typeface="Colby StBld" panose="00000800000000000000" pitchFamily="50" charset="0"/>
                <a:ea typeface="Colby StBld" panose="00000800000000000000" pitchFamily="50" charset="0"/>
                <a:cs typeface="Calibri" panose="020F0502020204030204" pitchFamily="34" charset="0"/>
              </a:rPr>
              <a:t> </a:t>
            </a:r>
            <a:r>
              <a:rPr lang="en-GB" altLang="en-US" sz="3000" b="1" dirty="0">
                <a:latin typeface="Colby StBld" panose="00000800000000000000" pitchFamily="50" charset="0"/>
                <a:ea typeface="Colby StBld" panose="00000800000000000000" pitchFamily="50" charset="0"/>
                <a:cs typeface="Calibri" panose="020F0502020204030204" pitchFamily="34" charset="0"/>
              </a:rPr>
              <a:t>abandon my people, rather I will run the same risks with them that my ministry requires.”</a:t>
            </a:r>
          </a:p>
          <a:p>
            <a:pPr marL="0" indent="0">
              <a:spcBef>
                <a:spcPct val="0"/>
              </a:spcBef>
              <a:spcAft>
                <a:spcPts val="1800"/>
              </a:spcAft>
              <a:buNone/>
            </a:pPr>
            <a:r>
              <a:rPr lang="en-GB" altLang="en-US" sz="2900" b="1" dirty="0">
                <a:solidFill>
                  <a:srgbClr val="A7D500"/>
                </a:solidFill>
                <a:latin typeface="FS Sammy" panose="02000506030000020004" pitchFamily="2" charset="0"/>
                <a:cs typeface="Rubik" pitchFamily="2" charset="-79"/>
              </a:rPr>
              <a:t>St Óscar Romero (1979)</a:t>
            </a:r>
            <a:endParaRPr lang="en-US" altLang="en-US" sz="2900" b="1" dirty="0">
              <a:solidFill>
                <a:srgbClr val="A7D500"/>
              </a:solidFill>
              <a:latin typeface="FS Sammy" panose="02000506030000020004" pitchFamily="2" charset="0"/>
              <a:cs typeface="Rubik" pitchFamily="2" charset="-79"/>
            </a:endParaRPr>
          </a:p>
        </p:txBody>
      </p:sp>
      <p:grpSp>
        <p:nvGrpSpPr>
          <p:cNvPr id="9" name="Group 8">
            <a:extLst>
              <a:ext uri="{FF2B5EF4-FFF2-40B4-BE49-F238E27FC236}">
                <a16:creationId xmlns:a16="http://schemas.microsoft.com/office/drawing/2014/main" id="{22262C1F-9954-40F5-9212-03562CFF007C}"/>
              </a:ext>
            </a:extLst>
          </p:cNvPr>
          <p:cNvGrpSpPr/>
          <p:nvPr/>
        </p:nvGrpSpPr>
        <p:grpSpPr>
          <a:xfrm>
            <a:off x="0" y="0"/>
            <a:ext cx="9144000" cy="1347216"/>
            <a:chOff x="0" y="0"/>
            <a:chExt cx="9144000" cy="1347216"/>
          </a:xfrm>
        </p:grpSpPr>
        <p:pic>
          <p:nvPicPr>
            <p:cNvPr id="10" name="Picture 9" descr="Shape&#10;&#10;Description automatically generated">
              <a:extLst>
                <a:ext uri="{FF2B5EF4-FFF2-40B4-BE49-F238E27FC236}">
                  <a16:creationId xmlns:a16="http://schemas.microsoft.com/office/drawing/2014/main" id="{2B6FF43E-EE4B-4335-9ADF-F81D845E418B}"/>
                </a:ext>
              </a:extLst>
            </p:cNvPr>
            <p:cNvPicPr>
              <a:picLocks noChangeAspect="1"/>
            </p:cNvPicPr>
            <p:nvPr/>
          </p:nvPicPr>
          <p:blipFill>
            <a:blip r:embed="rId4"/>
            <a:stretch>
              <a:fillRect/>
            </a:stretch>
          </p:blipFill>
          <p:spPr>
            <a:xfrm>
              <a:off x="0" y="0"/>
              <a:ext cx="9144000" cy="1347216"/>
            </a:xfrm>
            <a:prstGeom prst="rect">
              <a:avLst/>
            </a:prstGeom>
          </p:spPr>
        </p:pic>
        <p:pic>
          <p:nvPicPr>
            <p:cNvPr id="11" name="Picture 10">
              <a:extLst>
                <a:ext uri="{FF2B5EF4-FFF2-40B4-BE49-F238E27FC236}">
                  <a16:creationId xmlns:a16="http://schemas.microsoft.com/office/drawing/2014/main" id="{AE3F92DE-CF0F-4A38-B009-C8FE618BA1CC}"/>
                </a:ext>
              </a:extLst>
            </p:cNvPr>
            <p:cNvPicPr>
              <a:picLocks noChangeAspect="1"/>
            </p:cNvPicPr>
            <p:nvPr/>
          </p:nvPicPr>
          <p:blipFill>
            <a:blip r:embed="rId5"/>
            <a:srcRect/>
            <a:stretch/>
          </p:blipFill>
          <p:spPr>
            <a:xfrm>
              <a:off x="7298603" y="461260"/>
              <a:ext cx="1522331" cy="551111"/>
            </a:xfrm>
            <a:prstGeom prst="rect">
              <a:avLst/>
            </a:prstGeom>
          </p:spPr>
        </p:pic>
      </p:grpSp>
      <p:sp>
        <p:nvSpPr>
          <p:cNvPr id="12" name="TextBox 11">
            <a:extLst>
              <a:ext uri="{FF2B5EF4-FFF2-40B4-BE49-F238E27FC236}">
                <a16:creationId xmlns:a16="http://schemas.microsoft.com/office/drawing/2014/main" id="{5ABE79F0-6272-4E80-8EB5-EF56FB9672E6}"/>
              </a:ext>
            </a:extLst>
          </p:cNvPr>
          <p:cNvSpPr txBox="1"/>
          <p:nvPr/>
        </p:nvSpPr>
        <p:spPr>
          <a:xfrm>
            <a:off x="228600" y="598713"/>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Saint </a:t>
            </a:r>
            <a:r>
              <a:rPr lang="en-GB" sz="2700" b="1" dirty="0" err="1">
                <a:solidFill>
                  <a:srgbClr val="12375A"/>
                </a:solidFill>
                <a:latin typeface="Colby StBlk" pitchFamily="2" charset="77"/>
                <a:ea typeface="Colby StBlk" pitchFamily="2" charset="77"/>
              </a:rPr>
              <a:t>Óscar</a:t>
            </a:r>
            <a:r>
              <a:rPr lang="en-GB" sz="2700" b="1" dirty="0">
                <a:solidFill>
                  <a:srgbClr val="12375A"/>
                </a:solidFill>
                <a:latin typeface="Colby StBlk" pitchFamily="2" charset="77"/>
                <a:ea typeface="Colby StBlk" pitchFamily="2" charset="77"/>
              </a:rPr>
              <a:t> Romero  </a:t>
            </a:r>
          </a:p>
        </p:txBody>
      </p:sp>
    </p:spTree>
    <p:extLst>
      <p:ext uri="{BB962C8B-B14F-4D97-AF65-F5344CB8AC3E}">
        <p14:creationId xmlns:p14="http://schemas.microsoft.com/office/powerpoint/2010/main" val="28689565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9" name="Picture 2"/>
          <p:cNvPicPr>
            <a:picLocks noChangeAspect="1"/>
          </p:cNvPicPr>
          <p:nvPr/>
        </p:nvPicPr>
        <p:blipFill rotWithShape="1">
          <a:blip r:embed="rId3">
            <a:extLst>
              <a:ext uri="{28A0092B-C50C-407E-A947-70E740481C1C}">
                <a14:useLocalDpi xmlns:a14="http://schemas.microsoft.com/office/drawing/2010/main" val="0"/>
              </a:ext>
            </a:extLst>
          </a:blip>
          <a:srcRect b="2340"/>
          <a:stretch/>
        </p:blipFill>
        <p:spPr bwMode="auto">
          <a:xfrm>
            <a:off x="0" y="1134137"/>
            <a:ext cx="9140650" cy="572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5">
            <a:extLst>
              <a:ext uri="{FF2B5EF4-FFF2-40B4-BE49-F238E27FC236}">
                <a16:creationId xmlns:a16="http://schemas.microsoft.com/office/drawing/2014/main" id="{C9B3F091-8967-4B00-8F7A-9B2C1C6D4E75}"/>
              </a:ext>
            </a:extLst>
          </p:cNvPr>
          <p:cNvGrpSpPr/>
          <p:nvPr/>
        </p:nvGrpSpPr>
        <p:grpSpPr>
          <a:xfrm>
            <a:off x="0" y="0"/>
            <a:ext cx="9144000" cy="1347216"/>
            <a:chOff x="0" y="0"/>
            <a:chExt cx="9144000" cy="1347216"/>
          </a:xfrm>
        </p:grpSpPr>
        <p:pic>
          <p:nvPicPr>
            <p:cNvPr id="8" name="Picture 7" descr="Shape&#10;&#10;Description automatically generated">
              <a:extLst>
                <a:ext uri="{FF2B5EF4-FFF2-40B4-BE49-F238E27FC236}">
                  <a16:creationId xmlns:a16="http://schemas.microsoft.com/office/drawing/2014/main" id="{B9015B7F-5285-41A0-AFAC-41CCA9279D5F}"/>
                </a:ext>
              </a:extLst>
            </p:cNvPr>
            <p:cNvPicPr>
              <a:picLocks noChangeAspect="1"/>
            </p:cNvPicPr>
            <p:nvPr/>
          </p:nvPicPr>
          <p:blipFill>
            <a:blip r:embed="rId4"/>
            <a:stretch>
              <a:fillRect/>
            </a:stretch>
          </p:blipFill>
          <p:spPr>
            <a:xfrm>
              <a:off x="0" y="0"/>
              <a:ext cx="9144000" cy="1347216"/>
            </a:xfrm>
            <a:prstGeom prst="rect">
              <a:avLst/>
            </a:prstGeom>
          </p:spPr>
        </p:pic>
        <p:pic>
          <p:nvPicPr>
            <p:cNvPr id="9" name="Picture 8">
              <a:extLst>
                <a:ext uri="{FF2B5EF4-FFF2-40B4-BE49-F238E27FC236}">
                  <a16:creationId xmlns:a16="http://schemas.microsoft.com/office/drawing/2014/main" id="{ACD1EA59-3869-4959-A6F1-5E257DCC633C}"/>
                </a:ext>
              </a:extLst>
            </p:cNvPr>
            <p:cNvPicPr>
              <a:picLocks noChangeAspect="1"/>
            </p:cNvPicPr>
            <p:nvPr/>
          </p:nvPicPr>
          <p:blipFill>
            <a:blip r:embed="rId5"/>
            <a:srcRect/>
            <a:stretch/>
          </p:blipFill>
          <p:spPr>
            <a:xfrm>
              <a:off x="7298603" y="461260"/>
              <a:ext cx="1522331" cy="551111"/>
            </a:xfrm>
            <a:prstGeom prst="rect">
              <a:avLst/>
            </a:prstGeom>
          </p:spPr>
        </p:pic>
      </p:grpSp>
      <p:sp>
        <p:nvSpPr>
          <p:cNvPr id="10" name="TextBox 9">
            <a:extLst>
              <a:ext uri="{FF2B5EF4-FFF2-40B4-BE49-F238E27FC236}">
                <a16:creationId xmlns:a16="http://schemas.microsoft.com/office/drawing/2014/main" id="{32B135CD-0CCA-44A4-9311-30B43675FB2F}"/>
              </a:ext>
            </a:extLst>
          </p:cNvPr>
          <p:cNvSpPr txBox="1"/>
          <p:nvPr/>
        </p:nvSpPr>
        <p:spPr>
          <a:xfrm>
            <a:off x="228600" y="598713"/>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Saint </a:t>
            </a:r>
            <a:r>
              <a:rPr lang="en-GB" sz="2700" b="1" dirty="0" err="1">
                <a:solidFill>
                  <a:srgbClr val="12375A"/>
                </a:solidFill>
                <a:latin typeface="Colby StBlk" pitchFamily="2" charset="77"/>
                <a:ea typeface="Colby StBlk" pitchFamily="2" charset="77"/>
              </a:rPr>
              <a:t>Óscar</a:t>
            </a:r>
            <a:r>
              <a:rPr lang="en-GB" sz="2700" b="1" dirty="0">
                <a:solidFill>
                  <a:srgbClr val="12375A"/>
                </a:solidFill>
                <a:latin typeface="Colby StBlk" pitchFamily="2" charset="77"/>
                <a:ea typeface="Colby StBlk" pitchFamily="2" charset="77"/>
              </a:rPr>
              <a:t> Romero  </a:t>
            </a:r>
          </a:p>
        </p:txBody>
      </p:sp>
    </p:spTree>
    <p:extLst>
      <p:ext uri="{BB962C8B-B14F-4D97-AF65-F5344CB8AC3E}">
        <p14:creationId xmlns:p14="http://schemas.microsoft.com/office/powerpoint/2010/main" val="178231870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1.2"/>
</p:tagLst>
</file>

<file path=ppt/theme/theme1.xml><?xml version="1.0" encoding="utf-8"?>
<a:theme xmlns:a="http://schemas.openxmlformats.org/drawingml/2006/main" name="Theme1">
  <a:themeElements>
    <a:clrScheme name="SCIAF PP">
      <a:dk1>
        <a:srgbClr val="3A5382"/>
      </a:dk1>
      <a:lt1>
        <a:srgbClr val="3A5382"/>
      </a:lt1>
      <a:dk2>
        <a:srgbClr val="FFFFFF"/>
      </a:dk2>
      <a:lt2>
        <a:srgbClr val="FFFFFF"/>
      </a:lt2>
      <a:accent1>
        <a:srgbClr val="A7D500"/>
      </a:accent1>
      <a:accent2>
        <a:srgbClr val="00BBDC"/>
      </a:accent2>
      <a:accent3>
        <a:srgbClr val="FFD000"/>
      </a:accent3>
      <a:accent4>
        <a:srgbClr val="FF671F"/>
      </a:accent4>
      <a:accent5>
        <a:srgbClr val="E63422"/>
      </a:accent5>
      <a:accent6>
        <a:srgbClr val="00BBDC"/>
      </a:accent6>
      <a:hlink>
        <a:srgbClr val="A7D500"/>
      </a:hlink>
      <a:folHlink>
        <a:srgbClr val="FF671F"/>
      </a:folHlink>
    </a:clrScheme>
    <a:fontScheme name="SCIAF">
      <a:majorFont>
        <a:latin typeface="Rubik Medium"/>
        <a:ea typeface=""/>
        <a:cs typeface="Arial"/>
      </a:majorFont>
      <a:minorFont>
        <a:latin typeface="Rubik"/>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Theme1" id="{96D738FA-2F5A-4A77-BB6D-5EEA139E6072}" vid="{6C02D7A6-163B-4F18-8BB4-7E79C12F305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9CDBB180FF70E4F9AAF3F4A24B4682B" ma:contentTypeVersion="13" ma:contentTypeDescription="Create a new document." ma:contentTypeScope="" ma:versionID="b36e11d1b9d8a337823710dbb56063b4">
  <xsd:schema xmlns:xsd="http://www.w3.org/2001/XMLSchema" xmlns:xs="http://www.w3.org/2001/XMLSchema" xmlns:p="http://schemas.microsoft.com/office/2006/metadata/properties" xmlns:ns2="3aeeed41-e4f7-4dc0-b6a5-f015b25a8391" xmlns:ns3="4fdb592e-eed0-45ab-8ab1-beea036d36b1" targetNamespace="http://schemas.microsoft.com/office/2006/metadata/properties" ma:root="true" ma:fieldsID="3663ce92b45fb33ee8098486c604a383" ns2:_="" ns3:_="">
    <xsd:import namespace="3aeeed41-e4f7-4dc0-b6a5-f015b25a8391"/>
    <xsd:import namespace="4fdb592e-eed0-45ab-8ab1-beea036d36b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aeeed41-e4f7-4dc0-b6a5-f015b25a839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4fdb592e-eed0-45ab-8ab1-beea036d36b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1DFED93-B466-450B-AAEC-11C272DCE965}">
  <ds:schemaRefs>
    <ds:schemaRef ds:uri="http://schemas.openxmlformats.org/package/2006/metadata/core-properties"/>
    <ds:schemaRef ds:uri="4fdb592e-eed0-45ab-8ab1-beea036d36b1"/>
    <ds:schemaRef ds:uri="http://schemas.microsoft.com/office/2006/metadata/properties"/>
    <ds:schemaRef ds:uri="http://purl.org/dc/dcmitype/"/>
    <ds:schemaRef ds:uri="http://purl.org/dc/terms/"/>
    <ds:schemaRef ds:uri="http://schemas.microsoft.com/office/2006/documentManagement/types"/>
    <ds:schemaRef ds:uri="3aeeed41-e4f7-4dc0-b6a5-f015b25a8391"/>
    <ds:schemaRef ds:uri="http://purl.org/dc/elements/1.1/"/>
    <ds:schemaRef ds:uri="http://schemas.microsoft.com/office/infopath/2007/PartnerControls"/>
    <ds:schemaRef ds:uri="http://www.w3.org/XML/1998/namespace"/>
  </ds:schemaRefs>
</ds:datastoreItem>
</file>

<file path=customXml/itemProps2.xml><?xml version="1.0" encoding="utf-8"?>
<ds:datastoreItem xmlns:ds="http://schemas.openxmlformats.org/officeDocument/2006/customXml" ds:itemID="{944C0102-6974-4548-96D6-CFE69814732B}">
  <ds:schemaRefs>
    <ds:schemaRef ds:uri="http://schemas.microsoft.com/sharepoint/v3/contenttype/forms"/>
  </ds:schemaRefs>
</ds:datastoreItem>
</file>

<file path=customXml/itemProps3.xml><?xml version="1.0" encoding="utf-8"?>
<ds:datastoreItem xmlns:ds="http://schemas.openxmlformats.org/officeDocument/2006/customXml" ds:itemID="{01AD0CA1-042D-4273-A311-59B45CE0EBE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aeeed41-e4f7-4dc0-b6a5-f015b25a8391"/>
    <ds:schemaRef ds:uri="4fdb592e-eed0-45ab-8ab1-beea036d36b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Theme1</Template>
  <TotalTime>145</TotalTime>
  <Words>1779</Words>
  <Application>Microsoft Office PowerPoint</Application>
  <PresentationFormat>On-screen Show (4:3)</PresentationFormat>
  <Paragraphs>119</Paragraphs>
  <Slides>17</Slides>
  <Notes>17</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17</vt:i4>
      </vt:variant>
    </vt:vector>
  </HeadingPairs>
  <TitlesOfParts>
    <vt:vector size="27" baseType="lpstr">
      <vt:lpstr>Rubik Light</vt:lpstr>
      <vt:lpstr>Colby StBlk</vt:lpstr>
      <vt:lpstr>Rubik Medium</vt:lpstr>
      <vt:lpstr>FS Sammy</vt:lpstr>
      <vt:lpstr>Calibri Light</vt:lpstr>
      <vt:lpstr>Rubik</vt:lpstr>
      <vt:lpstr>Colby StBld</vt:lpstr>
      <vt:lpstr>Arial</vt:lpstr>
      <vt:lpstr>Calibri</vt:lpstr>
      <vt:lpstr>Theme1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Rachel Krofcheck</dc:creator>
  <cp:lastModifiedBy>James Cave</cp:lastModifiedBy>
  <cp:revision>15</cp:revision>
  <dcterms:created xsi:type="dcterms:W3CDTF">2020-04-15T10:06:57Z</dcterms:created>
  <dcterms:modified xsi:type="dcterms:W3CDTF">2022-03-09T10:46:40Z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0x010100F9CDBB180FF70E4F9AAF3F4A24B4682B</vt:lpwstr>
  </property>
</Properties>
</file>