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660" r:id="rId6"/>
  </p:sldMasterIdLst>
  <p:notesMasterIdLst>
    <p:notesMasterId r:id="rId43"/>
  </p:notesMasterIdLst>
  <p:handoutMasterIdLst>
    <p:handoutMasterId r:id="rId44"/>
  </p:handoutMasterIdLst>
  <p:sldIdLst>
    <p:sldId id="262" r:id="rId7"/>
    <p:sldId id="283" r:id="rId8"/>
    <p:sldId id="338" r:id="rId9"/>
    <p:sldId id="329" r:id="rId10"/>
    <p:sldId id="313" r:id="rId11"/>
    <p:sldId id="348" r:id="rId12"/>
    <p:sldId id="330" r:id="rId13"/>
    <p:sldId id="332" r:id="rId14"/>
    <p:sldId id="339" r:id="rId15"/>
    <p:sldId id="349" r:id="rId16"/>
    <p:sldId id="335" r:id="rId17"/>
    <p:sldId id="341" r:id="rId18"/>
    <p:sldId id="337" r:id="rId19"/>
    <p:sldId id="361" r:id="rId20"/>
    <p:sldId id="333" r:id="rId21"/>
    <p:sldId id="336" r:id="rId22"/>
    <p:sldId id="343" r:id="rId23"/>
    <p:sldId id="344" r:id="rId24"/>
    <p:sldId id="351" r:id="rId25"/>
    <p:sldId id="342" r:id="rId26"/>
    <p:sldId id="345" r:id="rId27"/>
    <p:sldId id="346" r:id="rId28"/>
    <p:sldId id="353" r:id="rId29"/>
    <p:sldId id="350" r:id="rId30"/>
    <p:sldId id="347" r:id="rId31"/>
    <p:sldId id="334" r:id="rId32"/>
    <p:sldId id="352" r:id="rId33"/>
    <p:sldId id="357" r:id="rId34"/>
    <p:sldId id="356" r:id="rId35"/>
    <p:sldId id="340" r:id="rId36"/>
    <p:sldId id="354" r:id="rId37"/>
    <p:sldId id="331" r:id="rId38"/>
    <p:sldId id="358" r:id="rId39"/>
    <p:sldId id="360" r:id="rId40"/>
    <p:sldId id="359" r:id="rId41"/>
    <p:sldId id="292" r:id="rId42"/>
  </p:sldIdLst>
  <p:sldSz cx="9144000" cy="6858000" type="screen4x3"/>
  <p:notesSz cx="6797675" cy="9926638"/>
  <p:defaultTextStyle>
    <a:defPPr>
      <a:defRPr lang="en-GB"/>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BDC"/>
    <a:srgbClr val="A7D500"/>
    <a:srgbClr val="FF7F00"/>
    <a:srgbClr val="FFD100"/>
    <a:srgbClr val="3A5382"/>
    <a:srgbClr val="C76300"/>
    <a:srgbClr val="313193"/>
    <a:srgbClr val="2C2C84"/>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1D1F28-C921-45E2-8D94-42C4CE80774A}" v="42" dt="2020-12-02T16:57:33.4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055" autoAdjust="0"/>
    <p:restoredTop sz="93979" autoAdjust="0"/>
  </p:normalViewPr>
  <p:slideViewPr>
    <p:cSldViewPr snapToGrid="0">
      <p:cViewPr varScale="1">
        <p:scale>
          <a:sx n="73" d="100"/>
          <a:sy n="73" d="100"/>
        </p:scale>
        <p:origin x="107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theme" Target="theme/theme1.xml"/><Relationship Id="rId50"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2.xml"/><Relationship Id="rId51"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Krofcheck" userId="S::rkrofcheck@sciaf.org.uk::6508868b-0447-4b7c-8b42-1d4f7129bada" providerId="AD" clId="Web-{941D1F28-C921-45E2-8D94-42C4CE80774A}"/>
    <pc:docChg chg="modSld">
      <pc:chgData name="Rachel Krofcheck" userId="S::rkrofcheck@sciaf.org.uk::6508868b-0447-4b7c-8b42-1d4f7129bada" providerId="AD" clId="Web-{941D1F28-C921-45E2-8D94-42C4CE80774A}" dt="2020-12-02T16:57:33.449" v="41" actId="20577"/>
      <pc:docMkLst>
        <pc:docMk/>
      </pc:docMkLst>
      <pc:sldChg chg="modSp">
        <pc:chgData name="Rachel Krofcheck" userId="S::rkrofcheck@sciaf.org.uk::6508868b-0447-4b7c-8b42-1d4f7129bada" providerId="AD" clId="Web-{941D1F28-C921-45E2-8D94-42C4CE80774A}" dt="2020-12-02T16:57:33.449" v="40" actId="20577"/>
        <pc:sldMkLst>
          <pc:docMk/>
          <pc:sldMk cId="0" sldId="292"/>
        </pc:sldMkLst>
        <pc:spChg chg="mod">
          <ac:chgData name="Rachel Krofcheck" userId="S::rkrofcheck@sciaf.org.uk::6508868b-0447-4b7c-8b42-1d4f7129bada" providerId="AD" clId="Web-{941D1F28-C921-45E2-8D94-42C4CE80774A}" dt="2020-12-02T16:57:33.449" v="40" actId="20577"/>
          <ac:spMkLst>
            <pc:docMk/>
            <pc:sldMk cId="0" sldId="292"/>
            <ac:spMk id="8"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atin typeface="Arial" panose="020B0604020202020204" pitchFamily="34" charset="0"/>
                <a:cs typeface="Arial" panose="020B0604020202020204" pitchFamily="34" charset="0"/>
              </a:defRPr>
            </a:lvl1pPr>
          </a:lstStyle>
          <a:p>
            <a:pPr>
              <a:defRPr/>
            </a:pPr>
            <a:endParaRPr lang="en-GB"/>
          </a:p>
        </p:txBody>
      </p:sp>
      <p:sp>
        <p:nvSpPr>
          <p:cNvPr id="3" name="Date Placeholder 2"/>
          <p:cNvSpPr>
            <a:spLocks noGrp="1"/>
          </p:cNvSpPr>
          <p:nvPr>
            <p:ph type="dt" sz="quarter" idx="1"/>
          </p:nvPr>
        </p:nvSpPr>
        <p:spPr>
          <a:xfrm>
            <a:off x="3849688" y="0"/>
            <a:ext cx="2946400" cy="498475"/>
          </a:xfrm>
          <a:prstGeom prst="rect">
            <a:avLst/>
          </a:prstGeom>
        </p:spPr>
        <p:txBody>
          <a:bodyPr vert="horz" lIns="91440" tIns="45720" rIns="91440" bIns="45720" rtlCol="0"/>
          <a:lstStyle>
            <a:lvl1pPr algn="r">
              <a:defRPr sz="1200">
                <a:latin typeface="Arial" panose="020B0604020202020204" pitchFamily="34" charset="0"/>
                <a:cs typeface="Arial" panose="020B0604020202020204" pitchFamily="34" charset="0"/>
              </a:defRPr>
            </a:lvl1pPr>
          </a:lstStyle>
          <a:p>
            <a:pPr>
              <a:defRPr/>
            </a:pPr>
            <a:fld id="{45BC9B5E-8701-4AA0-ABEA-6827664B6B59}" type="datetimeFigureOut">
              <a:rPr lang="en-GB"/>
              <a:pPr>
                <a:defRPr/>
              </a:pPr>
              <a:t>12/01/2021</a:t>
            </a:fld>
            <a:endParaRPr lang="en-GB"/>
          </a:p>
        </p:txBody>
      </p:sp>
      <p:sp>
        <p:nvSpPr>
          <p:cNvPr id="4" name="Footer Placeholder 3"/>
          <p:cNvSpPr>
            <a:spLocks noGrp="1"/>
          </p:cNvSpPr>
          <p:nvPr>
            <p:ph type="ftr" sz="quarter" idx="2"/>
          </p:nvPr>
        </p:nvSpPr>
        <p:spPr>
          <a:xfrm>
            <a:off x="0" y="9428163"/>
            <a:ext cx="2946400" cy="498475"/>
          </a:xfrm>
          <a:prstGeom prst="rect">
            <a:avLst/>
          </a:prstGeom>
        </p:spPr>
        <p:txBody>
          <a:bodyPr vert="horz" lIns="91440" tIns="45720" rIns="91440" bIns="45720" rtlCol="0" anchor="b"/>
          <a:lstStyle>
            <a:lvl1pPr algn="l">
              <a:defRPr sz="1200">
                <a:latin typeface="Arial" panose="020B0604020202020204" pitchFamily="34" charset="0"/>
                <a:cs typeface="Arial" panose="020B0604020202020204" pitchFamily="34" charset="0"/>
              </a:defRPr>
            </a:lvl1pPr>
          </a:lstStyle>
          <a:p>
            <a:pPr>
              <a:defRPr/>
            </a:pPr>
            <a:endParaRPr lang="en-GB"/>
          </a:p>
        </p:txBody>
      </p:sp>
      <p:sp>
        <p:nvSpPr>
          <p:cNvPr id="5" name="Slide Number Placeholder 4"/>
          <p:cNvSpPr>
            <a:spLocks noGrp="1"/>
          </p:cNvSpPr>
          <p:nvPr>
            <p:ph type="sldNum" sz="quarter" idx="3"/>
          </p:nvPr>
        </p:nvSpPr>
        <p:spPr>
          <a:xfrm>
            <a:off x="3849688" y="9428163"/>
            <a:ext cx="2946400" cy="498475"/>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F3D77B8E-0DF4-453C-8C03-7F10D9936EB4}" type="slidenum">
              <a:rPr lang="en-GB" altLang="en-US"/>
              <a:pPr>
                <a:defRPr/>
              </a:pPr>
              <a:t>‹#›</a:t>
            </a:fld>
            <a:endParaRPr lang="en-GB" altLang="en-US"/>
          </a:p>
        </p:txBody>
      </p:sp>
    </p:spTree>
    <p:extLst>
      <p:ext uri="{BB962C8B-B14F-4D97-AF65-F5344CB8AC3E}">
        <p14:creationId xmlns:p14="http://schemas.microsoft.com/office/powerpoint/2010/main" val="38357699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46400" cy="496888"/>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cs typeface="Arial" charset="0"/>
              </a:defRPr>
            </a:lvl1pPr>
          </a:lstStyle>
          <a:p>
            <a:pPr>
              <a:defRPr/>
            </a:pPr>
            <a:endParaRPr lang="en-GB"/>
          </a:p>
        </p:txBody>
      </p:sp>
      <p:sp>
        <p:nvSpPr>
          <p:cNvPr id="3075" name="Rectangle 3"/>
          <p:cNvSpPr>
            <a:spLocks noGrp="1" noChangeArrowheads="1"/>
          </p:cNvSpPr>
          <p:nvPr>
            <p:ph type="dt" idx="1"/>
          </p:nvPr>
        </p:nvSpPr>
        <p:spPr bwMode="auto">
          <a:xfrm>
            <a:off x="3849688" y="0"/>
            <a:ext cx="2946400" cy="496888"/>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cs typeface="Arial" charset="0"/>
              </a:defRPr>
            </a:lvl1pPr>
          </a:lstStyle>
          <a:p>
            <a:pPr>
              <a:defRPr/>
            </a:pPr>
            <a:endParaRPr lang="en-GB"/>
          </a:p>
        </p:txBody>
      </p:sp>
      <p:sp>
        <p:nvSpPr>
          <p:cNvPr id="25604"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79450" y="4714875"/>
            <a:ext cx="5438775" cy="4467225"/>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078" name="Rectangle 6"/>
          <p:cNvSpPr>
            <a:spLocks noGrp="1" noChangeArrowheads="1"/>
          </p:cNvSpPr>
          <p:nvPr>
            <p:ph type="ftr" sz="quarter" idx="4"/>
          </p:nvPr>
        </p:nvSpPr>
        <p:spPr bwMode="auto">
          <a:xfrm>
            <a:off x="0" y="9428163"/>
            <a:ext cx="2946400" cy="496887"/>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Arial" charset="0"/>
              </a:defRPr>
            </a:lvl1pPr>
          </a:lstStyle>
          <a:p>
            <a:pPr>
              <a:defRPr/>
            </a:pPr>
            <a:endParaRPr lang="en-GB"/>
          </a:p>
        </p:txBody>
      </p:sp>
      <p:sp>
        <p:nvSpPr>
          <p:cNvPr id="3079" name="Rectangle 7"/>
          <p:cNvSpPr>
            <a:spLocks noGrp="1" noChangeArrowheads="1"/>
          </p:cNvSpPr>
          <p:nvPr>
            <p:ph type="sldNum" sz="quarter" idx="5"/>
          </p:nvPr>
        </p:nvSpPr>
        <p:spPr bwMode="auto">
          <a:xfrm>
            <a:off x="3849688" y="9428163"/>
            <a:ext cx="2946400" cy="496887"/>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7DA73F6-06B8-40D7-A614-45CDBF63423E}" type="slidenum">
              <a:rPr lang="en-GB" altLang="en-US"/>
              <a:pPr>
                <a:defRPr/>
              </a:pPr>
              <a:t>‹#›</a:t>
            </a:fld>
            <a:endParaRPr lang="en-GB" altLang="en-US"/>
          </a:p>
        </p:txBody>
      </p:sp>
    </p:spTree>
    <p:extLst>
      <p:ext uri="{BB962C8B-B14F-4D97-AF65-F5344CB8AC3E}">
        <p14:creationId xmlns:p14="http://schemas.microsoft.com/office/powerpoint/2010/main" val="4278711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200" kern="1200" dirty="0">
                <a:solidFill>
                  <a:schemeClr val="tx1"/>
                </a:solidFill>
                <a:effectLst/>
                <a:latin typeface="Arial" charset="0"/>
                <a:ea typeface="+mn-ea"/>
                <a:cs typeface="Arial" charset="0"/>
              </a:rPr>
              <a:t>SCIAF</a:t>
            </a:r>
            <a:r>
              <a:rPr lang="en-GB" sz="1200" kern="1200" baseline="0" dirty="0">
                <a:solidFill>
                  <a:schemeClr val="tx1"/>
                </a:solidFill>
                <a:effectLst/>
                <a:latin typeface="Arial" charset="0"/>
                <a:ea typeface="+mn-ea"/>
                <a:cs typeface="Arial" charset="0"/>
              </a:rPr>
              <a:t> is the official charity of the Catholic Church in Scotland. </a:t>
            </a:r>
            <a:endParaRPr lang="en-GB" sz="1200" kern="1200" dirty="0">
              <a:solidFill>
                <a:schemeClr val="tx1"/>
              </a:solidFill>
              <a:effectLst/>
              <a:latin typeface="Arial" charset="0"/>
              <a:ea typeface="+mn-ea"/>
              <a:cs typeface="Arial" charset="0"/>
            </a:endParaRPr>
          </a:p>
          <a:p>
            <a:endParaRPr lang="en-GB" altLang="en-US" dirty="0"/>
          </a:p>
        </p:txBody>
      </p:sp>
      <p:sp>
        <p:nvSpPr>
          <p:cNvPr id="2662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5DBDB41-48C3-4329-87B2-069E6BE16147}"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8004060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Lent offers us the perfect opportunity to be the body, hands, feet and eyes of Christ. Let us take that opportunity and change the lives of others for the better.</a:t>
            </a:r>
          </a:p>
        </p:txBody>
      </p:sp>
      <p:sp>
        <p:nvSpPr>
          <p:cNvPr id="4" name="Slide Number Placeholder 3"/>
          <p:cNvSpPr>
            <a:spLocks noGrp="1"/>
          </p:cNvSpPr>
          <p:nvPr>
            <p:ph type="sldNum" sz="quarter" idx="10"/>
          </p:nvPr>
        </p:nvSpPr>
        <p:spPr/>
        <p:txBody>
          <a:bodyPr/>
          <a:lstStyle/>
          <a:p>
            <a:pPr>
              <a:defRPr/>
            </a:pPr>
            <a:fld id="{57DA73F6-06B8-40D7-A614-45CDBF63423E}" type="slidenum">
              <a:rPr lang="en-GB" altLang="en-US" smtClean="0"/>
              <a:pPr>
                <a:defRPr/>
              </a:pPr>
              <a:t>12</a:t>
            </a:fld>
            <a:endParaRPr lang="en-GB" altLang="en-US"/>
          </a:p>
        </p:txBody>
      </p:sp>
    </p:spTree>
    <p:extLst>
      <p:ext uri="{BB962C8B-B14F-4D97-AF65-F5344CB8AC3E}">
        <p14:creationId xmlns:p14="http://schemas.microsoft.com/office/powerpoint/2010/main" val="108935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Arial" charset="0"/>
                <a:ea typeface="+mn-ea"/>
                <a:cs typeface="Arial" charset="0"/>
              </a:rPr>
              <a:t>This Lent, give us the strength to be generous in everything we do, so that we can be a light to others around us.</a:t>
            </a:r>
          </a:p>
        </p:txBody>
      </p:sp>
      <p:sp>
        <p:nvSpPr>
          <p:cNvPr id="3686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4266B18-BC24-4428-9E6D-679B018E440C}" type="slidenum">
              <a:rPr lang="en-GB" altLang="en-US" smtClean="0"/>
              <a:pPr/>
              <a:t>15</a:t>
            </a:fld>
            <a:endParaRPr lang="en-GB" altLang="en-US"/>
          </a:p>
        </p:txBody>
      </p:sp>
    </p:spTree>
    <p:extLst>
      <p:ext uri="{BB962C8B-B14F-4D97-AF65-F5344CB8AC3E}">
        <p14:creationId xmlns:p14="http://schemas.microsoft.com/office/powerpoint/2010/main" val="2407716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686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4266B18-BC24-4428-9E6D-679B018E440C}" type="slidenum">
              <a:rPr lang="en-GB" altLang="en-US" smtClean="0"/>
              <a:pPr/>
              <a:t>16</a:t>
            </a:fld>
            <a:endParaRPr lang="en-GB" altLang="en-US"/>
          </a:p>
        </p:txBody>
      </p:sp>
    </p:spTree>
    <p:extLst>
      <p:ext uri="{BB962C8B-B14F-4D97-AF65-F5344CB8AC3E}">
        <p14:creationId xmlns:p14="http://schemas.microsoft.com/office/powerpoint/2010/main" val="38960630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57DA73F6-06B8-40D7-A614-45CDBF63423E}" type="slidenum">
              <a:rPr lang="en-GB" altLang="en-US" smtClean="0"/>
              <a:pPr>
                <a:defRPr/>
              </a:pPr>
              <a:t>20</a:t>
            </a:fld>
            <a:endParaRPr lang="en-GB" altLang="en-US"/>
          </a:p>
        </p:txBody>
      </p:sp>
    </p:spTree>
    <p:extLst>
      <p:ext uri="{BB962C8B-B14F-4D97-AF65-F5344CB8AC3E}">
        <p14:creationId xmlns:p14="http://schemas.microsoft.com/office/powerpoint/2010/main" val="3726033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0" kern="1200" dirty="0" err="1">
                <a:solidFill>
                  <a:schemeClr val="tx1"/>
                </a:solidFill>
                <a:effectLst/>
                <a:latin typeface="Rubik" panose="00000500000000000000" pitchFamily="2" charset="-79"/>
                <a:ea typeface="+mn-ea"/>
                <a:cs typeface="Rubik" panose="00000500000000000000" pitchFamily="2" charset="-79"/>
              </a:rPr>
              <a:t>Dr.</a:t>
            </a:r>
            <a:r>
              <a:rPr lang="en-GB" sz="1200" i="0" kern="1200" dirty="0">
                <a:solidFill>
                  <a:schemeClr val="tx1"/>
                </a:solidFill>
                <a:effectLst/>
                <a:latin typeface="Rubik" panose="00000500000000000000" pitchFamily="2" charset="-79"/>
                <a:ea typeface="+mn-ea"/>
                <a:cs typeface="Rubik" panose="00000500000000000000" pitchFamily="2" charset="-79"/>
              </a:rPr>
              <a:t> King reminds us that every decision or choice we make in life, does affect others. </a:t>
            </a:r>
          </a:p>
          <a:p>
            <a:endParaRPr lang="en-GB" sz="1200" i="0" kern="1200" dirty="0">
              <a:solidFill>
                <a:schemeClr val="tx1"/>
              </a:solidFill>
              <a:effectLst/>
              <a:latin typeface="Rubik" panose="00000500000000000000" pitchFamily="2" charset="-79"/>
              <a:ea typeface="+mn-ea"/>
              <a:cs typeface="Rubik" panose="00000500000000000000" pitchFamily="2" charset="-79"/>
            </a:endParaRPr>
          </a:p>
          <a:p>
            <a:r>
              <a:rPr lang="en-GB" sz="1200" i="0" kern="1200" dirty="0">
                <a:solidFill>
                  <a:schemeClr val="tx1"/>
                </a:solidFill>
                <a:effectLst/>
                <a:latin typeface="Rubik" panose="00000500000000000000" pitchFamily="2" charset="-79"/>
                <a:ea typeface="+mn-ea"/>
                <a:cs typeface="Rubik" panose="00000500000000000000" pitchFamily="2" charset="-79"/>
              </a:rPr>
              <a:t>When we buy clothes or food , a new phone, or when we throw something away , what impact will it have on the environment?  Do we think about the people who produce or make those things and wonder if they are being paid a fair wage or working in decent conditions? </a:t>
            </a:r>
          </a:p>
          <a:p>
            <a:endParaRPr lang="en-GB" sz="1200" i="0" kern="1200" dirty="0">
              <a:solidFill>
                <a:schemeClr val="tx1"/>
              </a:solidFill>
              <a:effectLst/>
              <a:latin typeface="Rubik" panose="00000500000000000000" pitchFamily="2" charset="-79"/>
              <a:ea typeface="+mn-ea"/>
              <a:cs typeface="Rubik" panose="00000500000000000000" pitchFamily="2" charset="-79"/>
            </a:endParaRPr>
          </a:p>
          <a:p>
            <a:r>
              <a:rPr lang="en-GB" sz="1200" i="0" kern="1200" dirty="0">
                <a:solidFill>
                  <a:schemeClr val="tx1"/>
                </a:solidFill>
                <a:effectLst/>
                <a:latin typeface="Rubik" panose="00000500000000000000" pitchFamily="2" charset="-79"/>
                <a:ea typeface="+mn-ea"/>
                <a:cs typeface="Rubik" panose="00000500000000000000" pitchFamily="2" charset="-79"/>
              </a:rPr>
              <a:t>When we vote in an election, do we think about what is best for ourselves or  how best to build a fair and just society?   If we see something that is not right, do we speak out  or turn away? </a:t>
            </a:r>
          </a:p>
          <a:p>
            <a:endParaRPr lang="en-GB" sz="1200" i="0" kern="1200" dirty="0">
              <a:solidFill>
                <a:schemeClr val="tx1"/>
              </a:solidFill>
              <a:effectLst/>
              <a:latin typeface="Rubik" panose="00000500000000000000" pitchFamily="2" charset="-79"/>
              <a:ea typeface="+mn-ea"/>
              <a:cs typeface="Rubik" panose="00000500000000000000" pitchFamily="2" charset="-79"/>
            </a:endParaRPr>
          </a:p>
          <a:p>
            <a:r>
              <a:rPr lang="en-GB" sz="1200" i="0" kern="1200" dirty="0">
                <a:solidFill>
                  <a:schemeClr val="tx1"/>
                </a:solidFill>
                <a:effectLst/>
                <a:latin typeface="Rubik" panose="00000500000000000000" pitchFamily="2" charset="-79"/>
                <a:ea typeface="+mn-ea"/>
                <a:cs typeface="Rubik" panose="00000500000000000000" pitchFamily="2" charset="-79"/>
              </a:rPr>
              <a:t>How often do I think about what is right...about the rights of others.  </a:t>
            </a:r>
          </a:p>
          <a:p>
            <a:endParaRPr lang="en-GB" sz="1200" i="0" kern="1200" dirty="0">
              <a:solidFill>
                <a:schemeClr val="tx1"/>
              </a:solidFill>
              <a:effectLst/>
              <a:latin typeface="Rubik" panose="00000500000000000000" pitchFamily="2" charset="-79"/>
              <a:ea typeface="+mn-ea"/>
              <a:cs typeface="Rubik" panose="00000500000000000000" pitchFamily="2" charset="-79"/>
            </a:endParaRPr>
          </a:p>
          <a:p>
            <a:r>
              <a:rPr lang="en-GB" sz="1200" i="0" kern="1200" dirty="0">
                <a:solidFill>
                  <a:schemeClr val="tx1"/>
                </a:solidFill>
                <a:effectLst/>
                <a:latin typeface="Rubik" panose="00000500000000000000" pitchFamily="2" charset="-79"/>
                <a:ea typeface="+mn-ea"/>
                <a:cs typeface="Rubik" panose="00000500000000000000" pitchFamily="2" charset="-79"/>
              </a:rPr>
              <a:t>Each person created by God has the right to be respected and valued . Each child has a right to grow up in a safe nurturing environment, to be fed, sheltered   clothed, to be able to go to school and have access to health care.   </a:t>
            </a:r>
          </a:p>
          <a:p>
            <a:endParaRPr lang="en-GB" sz="1200" i="0" kern="1200" dirty="0">
              <a:solidFill>
                <a:schemeClr val="tx1"/>
              </a:solidFill>
              <a:effectLst/>
              <a:latin typeface="Rubik" panose="00000500000000000000" pitchFamily="2" charset="-79"/>
              <a:ea typeface="+mn-ea"/>
              <a:cs typeface="Rubik" panose="00000500000000000000" pitchFamily="2" charset="-79"/>
            </a:endParaRPr>
          </a:p>
          <a:p>
            <a:r>
              <a:rPr lang="en-GB" sz="1200" i="0" kern="1200" dirty="0">
                <a:solidFill>
                  <a:schemeClr val="tx1"/>
                </a:solidFill>
                <a:effectLst/>
                <a:latin typeface="Rubik" panose="00000500000000000000" pitchFamily="2" charset="-79"/>
                <a:ea typeface="+mn-ea"/>
                <a:cs typeface="Rubik" panose="00000500000000000000" pitchFamily="2" charset="-79"/>
              </a:rPr>
              <a:t>This Lent, let us all do what is right and reach out to our poorest brothers and sisters with kindness, care, compassion and through our prayers. </a:t>
            </a:r>
          </a:p>
          <a:p>
            <a:endParaRPr lang="en-GB" dirty="0"/>
          </a:p>
        </p:txBody>
      </p:sp>
      <p:sp>
        <p:nvSpPr>
          <p:cNvPr id="4" name="Slide Number Placeholder 3"/>
          <p:cNvSpPr>
            <a:spLocks noGrp="1"/>
          </p:cNvSpPr>
          <p:nvPr>
            <p:ph type="sldNum" sz="quarter" idx="10"/>
          </p:nvPr>
        </p:nvSpPr>
        <p:spPr/>
        <p:txBody>
          <a:bodyPr/>
          <a:lstStyle/>
          <a:p>
            <a:pPr>
              <a:defRPr/>
            </a:pPr>
            <a:fld id="{57DA73F6-06B8-40D7-A614-45CDBF63423E}" type="slidenum">
              <a:rPr lang="en-GB" altLang="en-US" smtClean="0"/>
              <a:pPr>
                <a:defRPr/>
              </a:pPr>
              <a:t>21</a:t>
            </a:fld>
            <a:endParaRPr lang="en-GB" altLang="en-US"/>
          </a:p>
        </p:txBody>
      </p:sp>
    </p:spTree>
    <p:extLst>
      <p:ext uri="{BB962C8B-B14F-4D97-AF65-F5344CB8AC3E}">
        <p14:creationId xmlns:p14="http://schemas.microsoft.com/office/powerpoint/2010/main" val="15150904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57DA73F6-06B8-40D7-A614-45CDBF63423E}" type="slidenum">
              <a:rPr lang="en-GB" altLang="en-US" smtClean="0"/>
              <a:pPr>
                <a:defRPr/>
              </a:pPr>
              <a:t>22</a:t>
            </a:fld>
            <a:endParaRPr lang="en-GB" altLang="en-US"/>
          </a:p>
        </p:txBody>
      </p:sp>
    </p:spTree>
    <p:extLst>
      <p:ext uri="{BB962C8B-B14F-4D97-AF65-F5344CB8AC3E}">
        <p14:creationId xmlns:p14="http://schemas.microsoft.com/office/powerpoint/2010/main" val="2666869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686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4266B18-BC24-4428-9E6D-679B018E440C}" type="slidenum">
              <a:rPr lang="en-GB" altLang="en-US" smtClean="0"/>
              <a:pPr/>
              <a:t>26</a:t>
            </a:fld>
            <a:endParaRPr lang="en-GB" altLang="en-US"/>
          </a:p>
        </p:txBody>
      </p:sp>
    </p:spTree>
    <p:extLst>
      <p:ext uri="{BB962C8B-B14F-4D97-AF65-F5344CB8AC3E}">
        <p14:creationId xmlns:p14="http://schemas.microsoft.com/office/powerpoint/2010/main" val="35599436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57DA73F6-06B8-40D7-A614-45CDBF63423E}" type="slidenum">
              <a:rPr lang="en-GB" altLang="en-US" smtClean="0"/>
              <a:pPr>
                <a:defRPr/>
              </a:pPr>
              <a:t>28</a:t>
            </a:fld>
            <a:endParaRPr lang="en-GB" altLang="en-US"/>
          </a:p>
        </p:txBody>
      </p:sp>
    </p:spTree>
    <p:extLst>
      <p:ext uri="{BB962C8B-B14F-4D97-AF65-F5344CB8AC3E}">
        <p14:creationId xmlns:p14="http://schemas.microsoft.com/office/powerpoint/2010/main" val="13080052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57DA73F6-06B8-40D7-A614-45CDBF63423E}" type="slidenum">
              <a:rPr lang="en-GB" altLang="en-US" smtClean="0"/>
              <a:pPr>
                <a:defRPr/>
              </a:pPr>
              <a:t>29</a:t>
            </a:fld>
            <a:endParaRPr lang="en-GB" altLang="en-US"/>
          </a:p>
        </p:txBody>
      </p:sp>
    </p:spTree>
    <p:extLst>
      <p:ext uri="{BB962C8B-B14F-4D97-AF65-F5344CB8AC3E}">
        <p14:creationId xmlns:p14="http://schemas.microsoft.com/office/powerpoint/2010/main" val="35104909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prayer was found in the bible of a young </a:t>
            </a:r>
            <a:r>
              <a:rPr lang="en-GB" dirty="0" err="1"/>
              <a:t>Comboni</a:t>
            </a:r>
            <a:r>
              <a:rPr lang="en-GB" dirty="0"/>
              <a:t> priest</a:t>
            </a:r>
            <a:r>
              <a:rPr lang="en-GB" baseline="0" dirty="0"/>
              <a:t> </a:t>
            </a:r>
            <a:r>
              <a:rPr lang="en-GB" dirty="0"/>
              <a:t>from Scotland.</a:t>
            </a:r>
            <a:r>
              <a:rPr lang="en-GB" baseline="0" dirty="0"/>
              <a:t> </a:t>
            </a:r>
          </a:p>
          <a:p>
            <a:endParaRPr lang="en-GB" baseline="0" dirty="0"/>
          </a:p>
          <a:p>
            <a:r>
              <a:rPr lang="en-GB" baseline="0" dirty="0"/>
              <a:t>Fr </a:t>
            </a:r>
            <a:r>
              <a:rPr lang="en-GB" baseline="0" dirty="0" err="1"/>
              <a:t>McGinty</a:t>
            </a:r>
            <a:r>
              <a:rPr lang="en-GB" baseline="0" dirty="0"/>
              <a:t> was born in 1966 and grew up on the West Coast of Scotland. He knew from an early age that he was called to the priesthood and entered the </a:t>
            </a:r>
            <a:r>
              <a:rPr lang="en-GB" baseline="0" dirty="0" err="1"/>
              <a:t>Comboni</a:t>
            </a:r>
            <a:r>
              <a:rPr lang="en-GB" baseline="0" dirty="0"/>
              <a:t> </a:t>
            </a:r>
            <a:r>
              <a:rPr lang="en-GB" baseline="0" dirty="0" err="1"/>
              <a:t>postulancy</a:t>
            </a:r>
            <a:r>
              <a:rPr lang="en-GB" baseline="0" dirty="0"/>
              <a:t> at the age of 18. </a:t>
            </a:r>
          </a:p>
          <a:p>
            <a:endParaRPr lang="en-GB" baseline="0" dirty="0"/>
          </a:p>
          <a:p>
            <a:r>
              <a:rPr lang="en-GB" baseline="0" dirty="0"/>
              <a:t>By age 24 his passion for mission work was clear and he was sent to spend his summer holidays in apartheid South Africa, supporting a </a:t>
            </a:r>
            <a:r>
              <a:rPr lang="en-GB" baseline="0" dirty="0" err="1"/>
              <a:t>Comboni</a:t>
            </a:r>
            <a:r>
              <a:rPr lang="en-GB" baseline="0" dirty="0"/>
              <a:t> community in Witbank. This experience had a profound impact on Fr </a:t>
            </a:r>
            <a:r>
              <a:rPr lang="en-GB" baseline="0" dirty="0" err="1"/>
              <a:t>McGinty’s</a:t>
            </a:r>
            <a:r>
              <a:rPr lang="en-GB" baseline="0" dirty="0"/>
              <a:t> life and he would eventually return to South Africa for another 8 years. During this time he experienced illness, violence and difficulty learning new languages and cultures. However, he also experienced great satisfaction as he saw communities come together as one and apartheid eventually ended.</a:t>
            </a:r>
          </a:p>
          <a:p>
            <a:endParaRPr lang="en-GB" baseline="0" dirty="0"/>
          </a:p>
          <a:p>
            <a:r>
              <a:rPr lang="en-GB" baseline="0" dirty="0"/>
              <a:t>In 2001, after being called back to ministry in Glasgow, Fr </a:t>
            </a:r>
            <a:r>
              <a:rPr lang="en-GB" baseline="0" dirty="0" err="1"/>
              <a:t>McGinty</a:t>
            </a:r>
            <a:r>
              <a:rPr lang="en-GB" baseline="0" dirty="0"/>
              <a:t> tragically died in a freak accident after hitting his head. </a:t>
            </a:r>
          </a:p>
          <a:p>
            <a:endParaRPr lang="en-GB" baseline="0" dirty="0"/>
          </a:p>
          <a:p>
            <a:r>
              <a:rPr lang="en-GB" baseline="0" dirty="0"/>
              <a:t>During his all too short life, Fr </a:t>
            </a:r>
            <a:r>
              <a:rPr lang="en-GB" baseline="0" dirty="0" err="1"/>
              <a:t>McGinty</a:t>
            </a:r>
            <a:r>
              <a:rPr lang="en-GB" dirty="0"/>
              <a:t> </a:t>
            </a:r>
            <a:r>
              <a:rPr lang="en-GB" baseline="0" dirty="0"/>
              <a:t>truly</a:t>
            </a:r>
            <a:r>
              <a:rPr lang="en-GB" dirty="0"/>
              <a:t> believed in the importance of living a life full of purpose,</a:t>
            </a:r>
            <a:r>
              <a:rPr lang="en-GB" baseline="0" dirty="0"/>
              <a:t> </a:t>
            </a:r>
            <a:r>
              <a:rPr lang="en-GB" dirty="0"/>
              <a:t>meaning and</a:t>
            </a:r>
            <a:r>
              <a:rPr lang="en-GB" baseline="0" dirty="0"/>
              <a:t> service to others</a:t>
            </a:r>
            <a:r>
              <a:rPr lang="en-GB" dirty="0"/>
              <a:t>.</a:t>
            </a:r>
            <a:r>
              <a:rPr lang="en-GB" baseline="0" dirty="0"/>
              <a:t> </a:t>
            </a:r>
            <a:r>
              <a:rPr lang="en-GB" dirty="0"/>
              <a:t>Lent gives us a chance every day to make a difference to the world in which we live. We pray for the courage to make that difference.</a:t>
            </a:r>
          </a:p>
          <a:p>
            <a:endParaRPr lang="en-GB" dirty="0"/>
          </a:p>
          <a:p>
            <a:r>
              <a:rPr lang="en-GB" i="1" dirty="0"/>
              <a:t>(Source:</a:t>
            </a:r>
            <a:r>
              <a:rPr lang="en-GB" i="1" baseline="0" dirty="0"/>
              <a:t> https://www.comboni.org/fratelli/105303)</a:t>
            </a:r>
            <a:endParaRPr lang="en-GB" i="1" dirty="0"/>
          </a:p>
          <a:p>
            <a:endParaRPr lang="en-GB" dirty="0"/>
          </a:p>
        </p:txBody>
      </p:sp>
      <p:sp>
        <p:nvSpPr>
          <p:cNvPr id="4" name="Slide Number Placeholder 3"/>
          <p:cNvSpPr>
            <a:spLocks noGrp="1"/>
          </p:cNvSpPr>
          <p:nvPr>
            <p:ph type="sldNum" sz="quarter" idx="10"/>
          </p:nvPr>
        </p:nvSpPr>
        <p:spPr/>
        <p:txBody>
          <a:bodyPr/>
          <a:lstStyle/>
          <a:p>
            <a:pPr>
              <a:defRPr/>
            </a:pPr>
            <a:fld id="{57DA73F6-06B8-40D7-A614-45CDBF63423E}" type="slidenum">
              <a:rPr lang="en-GB" altLang="en-US" smtClean="0"/>
              <a:pPr>
                <a:defRPr/>
              </a:pPr>
              <a:t>30</a:t>
            </a:fld>
            <a:endParaRPr lang="en-GB" altLang="en-US"/>
          </a:p>
        </p:txBody>
      </p:sp>
    </p:spTree>
    <p:extLst>
      <p:ext uri="{BB962C8B-B14F-4D97-AF65-F5344CB8AC3E}">
        <p14:creationId xmlns:p14="http://schemas.microsoft.com/office/powerpoint/2010/main" val="4264788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n-US" dirty="0"/>
              <a:t>Once in presenter mode, hover the cursor over the appropriate date. Clicking will take you through</a:t>
            </a:r>
            <a:r>
              <a:rPr lang="en-GB" altLang="en-US" baseline="0" dirty="0"/>
              <a:t> to that day’s scripture, prayer or quote.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baseline="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n-US" baseline="0" dirty="0"/>
              <a:t>Some days include extra notes and reflections which you can also find in the ‘Lent Calendar Presented Notes’ pdf.</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baseline="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n-US" baseline="0" dirty="0"/>
              <a:t>To return to the main Lent calendar, click on the SCIAF logo found in the top right hand corner of each slide.</a:t>
            </a:r>
            <a:endParaRPr lang="en-GB" altLang="en-US" dirty="0"/>
          </a:p>
          <a:p>
            <a:endParaRPr lang="en-GB" altLang="en-US" dirty="0"/>
          </a:p>
        </p:txBody>
      </p:sp>
      <p:sp>
        <p:nvSpPr>
          <p:cNvPr id="2662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C5DBDB41-48C3-4329-87B2-069E6BE16147}" type="slidenum">
              <a:rPr lang="en-GB" altLang="en-US" smtClean="0"/>
              <a:pPr/>
              <a:t>2</a:t>
            </a:fld>
            <a:endParaRPr lang="en-GB" altLang="en-US"/>
          </a:p>
        </p:txBody>
      </p:sp>
    </p:spTree>
    <p:extLst>
      <p:ext uri="{BB962C8B-B14F-4D97-AF65-F5344CB8AC3E}">
        <p14:creationId xmlns:p14="http://schemas.microsoft.com/office/powerpoint/2010/main" val="6948821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686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4266B18-BC24-4428-9E6D-679B018E440C}" type="slidenum">
              <a:rPr lang="en-GB" altLang="en-US" smtClean="0"/>
              <a:pPr/>
              <a:t>32</a:t>
            </a:fld>
            <a:endParaRPr lang="en-GB" altLang="en-US"/>
          </a:p>
        </p:txBody>
      </p:sp>
    </p:spTree>
    <p:extLst>
      <p:ext uri="{BB962C8B-B14F-4D97-AF65-F5344CB8AC3E}">
        <p14:creationId xmlns:p14="http://schemas.microsoft.com/office/powerpoint/2010/main" val="29370873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3994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513C5F43-E5E9-485D-A44C-3861D5B2FD38}" type="slidenum">
              <a:rPr lang="en-GB" altLang="en-US" smtClean="0"/>
              <a:pPr/>
              <a:t>36</a:t>
            </a:fld>
            <a:endParaRPr lang="en-GB" altLang="en-US"/>
          </a:p>
        </p:txBody>
      </p:sp>
    </p:spTree>
    <p:extLst>
      <p:ext uri="{BB962C8B-B14F-4D97-AF65-F5344CB8AC3E}">
        <p14:creationId xmlns:p14="http://schemas.microsoft.com/office/powerpoint/2010/main" val="24711468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57DA73F6-06B8-40D7-A614-45CDBF63423E}" type="slidenum">
              <a:rPr lang="en-GB" altLang="en-US" smtClean="0"/>
              <a:pPr>
                <a:defRPr/>
              </a:pPr>
              <a:t>3</a:t>
            </a:fld>
            <a:endParaRPr lang="en-GB" altLang="en-US"/>
          </a:p>
        </p:txBody>
      </p:sp>
    </p:spTree>
    <p:extLst>
      <p:ext uri="{BB962C8B-B14F-4D97-AF65-F5344CB8AC3E}">
        <p14:creationId xmlns:p14="http://schemas.microsoft.com/office/powerpoint/2010/main" val="38887407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spcBef>
                <a:spcPct val="0"/>
              </a:spcBef>
              <a:buFontTx/>
              <a:buNone/>
            </a:pPr>
            <a:endParaRPr lang="en-GB" altLang="en-US" sz="1200" dirty="0">
              <a:solidFill>
                <a:srgbClr val="3A5382"/>
              </a:solidFill>
              <a:latin typeface="Calibri" pitchFamily="34" charset="0"/>
            </a:endParaRPr>
          </a:p>
          <a:p>
            <a:endParaRPr lang="en-GB" dirty="0"/>
          </a:p>
        </p:txBody>
      </p:sp>
      <p:sp>
        <p:nvSpPr>
          <p:cNvPr id="4" name="Slide Number Placeholder 3"/>
          <p:cNvSpPr>
            <a:spLocks noGrp="1"/>
          </p:cNvSpPr>
          <p:nvPr>
            <p:ph type="sldNum" sz="quarter" idx="10"/>
          </p:nvPr>
        </p:nvSpPr>
        <p:spPr/>
        <p:txBody>
          <a:bodyPr/>
          <a:lstStyle/>
          <a:p>
            <a:pPr>
              <a:defRPr/>
            </a:pPr>
            <a:fld id="{57DA73F6-06B8-40D7-A614-45CDBF63423E}" type="slidenum">
              <a:rPr lang="en-GB" altLang="en-US" smtClean="0"/>
              <a:pPr>
                <a:defRPr/>
              </a:pPr>
              <a:t>4</a:t>
            </a:fld>
            <a:endParaRPr lang="en-GB" altLang="en-US"/>
          </a:p>
        </p:txBody>
      </p:sp>
    </p:spTree>
    <p:extLst>
      <p:ext uri="{BB962C8B-B14F-4D97-AF65-F5344CB8AC3E}">
        <p14:creationId xmlns:p14="http://schemas.microsoft.com/office/powerpoint/2010/main" val="23637004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686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4266B18-BC24-4428-9E6D-679B018E440C}" type="slidenum">
              <a:rPr lang="en-GB" altLang="en-US" smtClean="0"/>
              <a:pPr/>
              <a:t>5</a:t>
            </a:fld>
            <a:endParaRPr lang="en-GB" altLang="en-US"/>
          </a:p>
        </p:txBody>
      </p:sp>
    </p:spTree>
    <p:extLst>
      <p:ext uri="{BB962C8B-B14F-4D97-AF65-F5344CB8AC3E}">
        <p14:creationId xmlns:p14="http://schemas.microsoft.com/office/powerpoint/2010/main" val="3186907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57DA73F6-06B8-40D7-A614-45CDBF63423E}" type="slidenum">
              <a:rPr lang="en-GB" altLang="en-US" smtClean="0"/>
              <a:pPr>
                <a:defRPr/>
              </a:pPr>
              <a:t>6</a:t>
            </a:fld>
            <a:endParaRPr lang="en-GB" altLang="en-US"/>
          </a:p>
        </p:txBody>
      </p:sp>
    </p:spTree>
    <p:extLst>
      <p:ext uri="{BB962C8B-B14F-4D97-AF65-F5344CB8AC3E}">
        <p14:creationId xmlns:p14="http://schemas.microsoft.com/office/powerpoint/2010/main" val="35294787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Jonah</a:t>
            </a:r>
            <a:r>
              <a:rPr lang="en-US" altLang="en-US" baseline="0" dirty="0"/>
              <a:t> preached to the people of </a:t>
            </a:r>
            <a:r>
              <a:rPr lang="en-US" altLang="en-US" baseline="0" dirty="0" err="1"/>
              <a:t>Ninevah</a:t>
            </a:r>
            <a:r>
              <a:rPr lang="en-US" altLang="en-US" baseline="0" dirty="0"/>
              <a:t> and they repented of their wicked ways. Everyone, even the king, fasted and put on a sackcloth. God saw they wanted to change their ways and had mercy on them.</a:t>
            </a:r>
          </a:p>
          <a:p>
            <a:endParaRPr lang="en-US" altLang="en-US" baseline="0" dirty="0"/>
          </a:p>
          <a:p>
            <a:r>
              <a:rPr lang="en-US" altLang="en-US" baseline="0" dirty="0"/>
              <a:t>What changes in lifestyle and attitude does God want of us as Catholics today?</a:t>
            </a:r>
          </a:p>
          <a:p>
            <a:endParaRPr lang="en-US" altLang="en-US" baseline="0" dirty="0"/>
          </a:p>
          <a:p>
            <a:pPr algn="l"/>
            <a:r>
              <a:rPr lang="en-US" altLang="en-US" baseline="0" dirty="0"/>
              <a:t>-Mauricio Lopez, REPAM (Red </a:t>
            </a:r>
            <a:r>
              <a:rPr lang="en-US" altLang="en-US" baseline="0" dirty="0" err="1"/>
              <a:t>Eclesial</a:t>
            </a:r>
            <a:r>
              <a:rPr lang="en-US" altLang="en-US" baseline="0" dirty="0"/>
              <a:t> </a:t>
            </a:r>
            <a:r>
              <a:rPr lang="en-US" altLang="en-US" baseline="0" dirty="0" err="1"/>
              <a:t>Panamazonica</a:t>
            </a:r>
            <a:r>
              <a:rPr lang="en-US" altLang="en-US" baseline="0" dirty="0"/>
              <a:t>)</a:t>
            </a:r>
            <a:endParaRPr lang="en-US" altLang="en-US" dirty="0"/>
          </a:p>
        </p:txBody>
      </p:sp>
      <p:sp>
        <p:nvSpPr>
          <p:cNvPr id="3686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4266B18-BC24-4428-9E6D-679B018E440C}" type="slidenum">
              <a:rPr lang="en-GB" altLang="en-US" smtClean="0"/>
              <a:pPr/>
              <a:t>7</a:t>
            </a:fld>
            <a:endParaRPr lang="en-GB" altLang="en-US"/>
          </a:p>
        </p:txBody>
      </p:sp>
    </p:spTree>
    <p:extLst>
      <p:ext uri="{BB962C8B-B14F-4D97-AF65-F5344CB8AC3E}">
        <p14:creationId xmlns:p14="http://schemas.microsoft.com/office/powerpoint/2010/main" val="1310983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686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4266B18-BC24-4428-9E6D-679B018E440C}" type="slidenum">
              <a:rPr lang="en-GB" altLang="en-US" smtClean="0"/>
              <a:pPr/>
              <a:t>8</a:t>
            </a:fld>
            <a:endParaRPr lang="en-GB" altLang="en-US"/>
          </a:p>
        </p:txBody>
      </p:sp>
    </p:spTree>
    <p:extLst>
      <p:ext uri="{BB962C8B-B14F-4D97-AF65-F5344CB8AC3E}">
        <p14:creationId xmlns:p14="http://schemas.microsoft.com/office/powerpoint/2010/main" val="30883138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Let us strive to make a difference. This Lent, let us show that we care about others in the world, people who desperately desire a chance to live with sufficient food and the possibility of education.</a:t>
            </a:r>
            <a:endParaRPr lang="en-US" altLang="en-US" dirty="0"/>
          </a:p>
        </p:txBody>
      </p:sp>
      <p:sp>
        <p:nvSpPr>
          <p:cNvPr id="3686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4266B18-BC24-4428-9E6D-679B018E440C}" type="slidenum">
              <a:rPr lang="en-GB" altLang="en-US" smtClean="0"/>
              <a:pPr/>
              <a:t>11</a:t>
            </a:fld>
            <a:endParaRPr lang="en-GB" altLang="en-US"/>
          </a:p>
        </p:txBody>
      </p:sp>
    </p:spTree>
    <p:extLst>
      <p:ext uri="{BB962C8B-B14F-4D97-AF65-F5344CB8AC3E}">
        <p14:creationId xmlns:p14="http://schemas.microsoft.com/office/powerpoint/2010/main" val="10451244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DE55E16-AC19-42C5-B98B-1627949D43C0}" type="slidenum">
              <a:rPr lang="en-GB" altLang="en-US"/>
              <a:pPr>
                <a:defRPr/>
              </a:pPr>
              <a:t>‹#›</a:t>
            </a:fld>
            <a:endParaRPr lang="en-GB" altLang="en-US"/>
          </a:p>
        </p:txBody>
      </p:sp>
    </p:spTree>
    <p:extLst>
      <p:ext uri="{BB962C8B-B14F-4D97-AF65-F5344CB8AC3E}">
        <p14:creationId xmlns:p14="http://schemas.microsoft.com/office/powerpoint/2010/main" val="3607642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CE3322F-56ED-4733-AD9C-A07E686EE920}" type="slidenum">
              <a:rPr lang="en-GB" altLang="en-US"/>
              <a:pPr>
                <a:defRPr/>
              </a:pPr>
              <a:t>‹#›</a:t>
            </a:fld>
            <a:endParaRPr lang="en-GB" altLang="en-US"/>
          </a:p>
        </p:txBody>
      </p:sp>
    </p:spTree>
    <p:extLst>
      <p:ext uri="{BB962C8B-B14F-4D97-AF65-F5344CB8AC3E}">
        <p14:creationId xmlns:p14="http://schemas.microsoft.com/office/powerpoint/2010/main" val="1643860314"/>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261C0BE-0D14-41C9-9F31-97E29D24CDDA}" type="slidenum">
              <a:rPr lang="en-GB" altLang="en-US"/>
              <a:pPr>
                <a:defRPr/>
              </a:pPr>
              <a:t>‹#›</a:t>
            </a:fld>
            <a:endParaRPr lang="en-GB" altLang="en-US"/>
          </a:p>
        </p:txBody>
      </p:sp>
    </p:spTree>
    <p:extLst>
      <p:ext uri="{BB962C8B-B14F-4D97-AF65-F5344CB8AC3E}">
        <p14:creationId xmlns:p14="http://schemas.microsoft.com/office/powerpoint/2010/main" val="53252417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C6ECD04-4BF8-4532-BEA0-0351D2A56D96}" type="datetimeFigureOut">
              <a:rPr lang="en-GB" smtClean="0"/>
              <a:t>12/01/2021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38180160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C6ECD04-4BF8-4532-BEA0-0351D2A56D96}" type="datetimeFigureOut">
              <a:rPr lang="en-GB" smtClean="0"/>
              <a:t>12/01/2021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17642338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C6ECD04-4BF8-4532-BEA0-0351D2A56D96}" type="datetimeFigureOut">
              <a:rPr lang="en-GB" smtClean="0"/>
              <a:t>12/01/2021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36792497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C6ECD04-4BF8-4532-BEA0-0351D2A56D96}" type="datetimeFigureOut">
              <a:rPr lang="en-GB" smtClean="0"/>
              <a:t>12/01/2021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37620202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C6ECD04-4BF8-4532-BEA0-0351D2A56D96}" type="datetimeFigureOut">
              <a:rPr lang="en-GB" smtClean="0"/>
              <a:t>12/01/2021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12431816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C6ECD04-4BF8-4532-BEA0-0351D2A56D96}" type="datetimeFigureOut">
              <a:rPr lang="en-GB" smtClean="0"/>
              <a:t>12/01/2021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27551991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6ECD04-4BF8-4532-BEA0-0351D2A56D96}" type="datetimeFigureOut">
              <a:rPr lang="en-GB" smtClean="0"/>
              <a:t>12/01/2021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3195343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C6ECD04-4BF8-4532-BEA0-0351D2A56D96}" type="datetimeFigureOut">
              <a:rPr lang="en-GB" smtClean="0"/>
              <a:t>12/01/2021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13603089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97A93C67-1448-4838-AD37-8A0C9D481B9E}" type="slidenum">
              <a:rPr lang="en-GB" altLang="en-US"/>
              <a:pPr>
                <a:defRPr/>
              </a:pPr>
              <a:t>‹#›</a:t>
            </a:fld>
            <a:endParaRPr lang="en-GB" altLang="en-US"/>
          </a:p>
        </p:txBody>
      </p:sp>
    </p:spTree>
    <p:extLst>
      <p:ext uri="{BB962C8B-B14F-4D97-AF65-F5344CB8AC3E}">
        <p14:creationId xmlns:p14="http://schemas.microsoft.com/office/powerpoint/2010/main" val="3128774126"/>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C6ECD04-4BF8-4532-BEA0-0351D2A56D96}" type="datetimeFigureOut">
              <a:rPr lang="en-GB" smtClean="0"/>
              <a:t>12/01/2021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41371100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C6ECD04-4BF8-4532-BEA0-0351D2A56D96}" type="datetimeFigureOut">
              <a:rPr lang="en-GB" smtClean="0"/>
              <a:t>12/01/2021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40746443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C6ECD04-4BF8-4532-BEA0-0351D2A56D96}" type="datetimeFigureOut">
              <a:rPr lang="en-GB" smtClean="0"/>
              <a:t>12/01/2021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493444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191E12D-5E0A-4FD5-97B3-73115456E468}" type="slidenum">
              <a:rPr lang="en-GB" altLang="en-US"/>
              <a:pPr>
                <a:defRPr/>
              </a:pPr>
              <a:t>‹#›</a:t>
            </a:fld>
            <a:endParaRPr lang="en-GB" altLang="en-US"/>
          </a:p>
        </p:txBody>
      </p:sp>
    </p:spTree>
    <p:extLst>
      <p:ext uri="{BB962C8B-B14F-4D97-AF65-F5344CB8AC3E}">
        <p14:creationId xmlns:p14="http://schemas.microsoft.com/office/powerpoint/2010/main" val="303330948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B7136759-68A1-41F3-9565-1436494F7E2F}" type="slidenum">
              <a:rPr lang="en-GB" altLang="en-US"/>
              <a:pPr>
                <a:defRPr/>
              </a:pPr>
              <a:t>‹#›</a:t>
            </a:fld>
            <a:endParaRPr lang="en-GB" altLang="en-US"/>
          </a:p>
        </p:txBody>
      </p:sp>
    </p:spTree>
    <p:extLst>
      <p:ext uri="{BB962C8B-B14F-4D97-AF65-F5344CB8AC3E}">
        <p14:creationId xmlns:p14="http://schemas.microsoft.com/office/powerpoint/2010/main" val="201173250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92BE80F3-DD6C-4C4B-B293-031DA6F1772A}" type="slidenum">
              <a:rPr lang="en-GB" altLang="en-US"/>
              <a:pPr>
                <a:defRPr/>
              </a:pPr>
              <a:t>‹#›</a:t>
            </a:fld>
            <a:endParaRPr lang="en-GB" altLang="en-US"/>
          </a:p>
        </p:txBody>
      </p:sp>
    </p:spTree>
    <p:extLst>
      <p:ext uri="{BB962C8B-B14F-4D97-AF65-F5344CB8AC3E}">
        <p14:creationId xmlns:p14="http://schemas.microsoft.com/office/powerpoint/2010/main" val="366039873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DF2F745B-4D1A-4438-A3ED-E241475761FE}" type="slidenum">
              <a:rPr lang="en-GB" altLang="en-US"/>
              <a:pPr>
                <a:defRPr/>
              </a:pPr>
              <a:t>‹#›</a:t>
            </a:fld>
            <a:endParaRPr lang="en-GB" altLang="en-US"/>
          </a:p>
        </p:txBody>
      </p:sp>
    </p:spTree>
    <p:extLst>
      <p:ext uri="{BB962C8B-B14F-4D97-AF65-F5344CB8AC3E}">
        <p14:creationId xmlns:p14="http://schemas.microsoft.com/office/powerpoint/2010/main" val="80598950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21D30196-1191-4C6E-A270-09262F62C4EB}" type="slidenum">
              <a:rPr lang="en-GB" altLang="en-US"/>
              <a:pPr>
                <a:defRPr/>
              </a:pPr>
              <a:t>‹#›</a:t>
            </a:fld>
            <a:endParaRPr lang="en-GB" altLang="en-US"/>
          </a:p>
        </p:txBody>
      </p:sp>
    </p:spTree>
    <p:extLst>
      <p:ext uri="{BB962C8B-B14F-4D97-AF65-F5344CB8AC3E}">
        <p14:creationId xmlns:p14="http://schemas.microsoft.com/office/powerpoint/2010/main" val="581730973"/>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5303A9D4-7ECF-446E-BADD-7B99EE19645F}" type="slidenum">
              <a:rPr lang="en-GB" altLang="en-US"/>
              <a:pPr>
                <a:defRPr/>
              </a:pPr>
              <a:t>‹#›</a:t>
            </a:fld>
            <a:endParaRPr lang="en-GB" altLang="en-US"/>
          </a:p>
        </p:txBody>
      </p:sp>
    </p:spTree>
    <p:extLst>
      <p:ext uri="{BB962C8B-B14F-4D97-AF65-F5344CB8AC3E}">
        <p14:creationId xmlns:p14="http://schemas.microsoft.com/office/powerpoint/2010/main" val="271282751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827571D-0259-43AB-9BE9-797BC4A36930}" type="slidenum">
              <a:rPr lang="en-GB" altLang="en-US"/>
              <a:pPr>
                <a:defRPr/>
              </a:pPr>
              <a:t>‹#›</a:t>
            </a:fld>
            <a:endParaRPr lang="en-GB" altLang="en-US"/>
          </a:p>
        </p:txBody>
      </p:sp>
    </p:spTree>
    <p:extLst>
      <p:ext uri="{BB962C8B-B14F-4D97-AF65-F5344CB8AC3E}">
        <p14:creationId xmlns:p14="http://schemas.microsoft.com/office/powerpoint/2010/main" val="363126712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cs typeface="Arial" charset="0"/>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Arial" charset="0"/>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9FF799A2-B8C3-4C6B-9561-4E78D76397F8}"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6ECD04-4BF8-4532-BEA0-0351D2A56D96}" type="datetimeFigureOut">
              <a:rPr lang="en-GB" smtClean="0"/>
              <a:t>12/01/2021</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B90C3E-175A-4A26-A950-145949056ABA}" type="slidenum">
              <a:rPr lang="en-GB" smtClean="0"/>
              <a:t>‹#›</a:t>
            </a:fld>
            <a:endParaRPr lang="en-GB"/>
          </a:p>
        </p:txBody>
      </p:sp>
    </p:spTree>
    <p:extLst>
      <p:ext uri="{BB962C8B-B14F-4D97-AF65-F5344CB8AC3E}">
        <p14:creationId xmlns:p14="http://schemas.microsoft.com/office/powerpoint/2010/main" val="35427167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slide" Target="slide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8" Type="http://schemas.openxmlformats.org/officeDocument/2006/relationships/slide" Target="slide6.xml"/><Relationship Id="rId13" Type="http://schemas.openxmlformats.org/officeDocument/2006/relationships/slide" Target="slide11.xml"/><Relationship Id="rId18" Type="http://schemas.openxmlformats.org/officeDocument/2006/relationships/slide" Target="slide16.xml"/><Relationship Id="rId26" Type="http://schemas.openxmlformats.org/officeDocument/2006/relationships/slide" Target="slide23.xml"/><Relationship Id="rId3" Type="http://schemas.openxmlformats.org/officeDocument/2006/relationships/image" Target="../media/image3.png"/><Relationship Id="rId21" Type="http://schemas.openxmlformats.org/officeDocument/2006/relationships/slide" Target="slide26.xml"/><Relationship Id="rId34" Type="http://schemas.openxmlformats.org/officeDocument/2006/relationships/slide" Target="slide33.xml"/><Relationship Id="rId7" Type="http://schemas.openxmlformats.org/officeDocument/2006/relationships/slide" Target="slide31.xml"/><Relationship Id="rId12" Type="http://schemas.openxmlformats.org/officeDocument/2006/relationships/slide" Target="slide10.xml"/><Relationship Id="rId17" Type="http://schemas.openxmlformats.org/officeDocument/2006/relationships/slide" Target="slide15.xml"/><Relationship Id="rId25" Type="http://schemas.openxmlformats.org/officeDocument/2006/relationships/slide" Target="slide22.xml"/><Relationship Id="rId33" Type="http://schemas.openxmlformats.org/officeDocument/2006/relationships/slide" Target="slide32.xml"/><Relationship Id="rId38" Type="http://schemas.openxmlformats.org/officeDocument/2006/relationships/image" Target="../media/image4.png"/><Relationship Id="rId2" Type="http://schemas.openxmlformats.org/officeDocument/2006/relationships/notesSlide" Target="../notesSlides/notesSlide2.xml"/><Relationship Id="rId16" Type="http://schemas.openxmlformats.org/officeDocument/2006/relationships/slide" Target="slide14.xml"/><Relationship Id="rId20" Type="http://schemas.openxmlformats.org/officeDocument/2006/relationships/slide" Target="slide21.xml"/><Relationship Id="rId29" Type="http://schemas.openxmlformats.org/officeDocument/2006/relationships/slide" Target="slide27.xml"/><Relationship Id="rId1" Type="http://schemas.openxmlformats.org/officeDocument/2006/relationships/slideLayout" Target="../slideLayouts/slideLayout2.xml"/><Relationship Id="rId6" Type="http://schemas.openxmlformats.org/officeDocument/2006/relationships/slide" Target="slide5.xml"/><Relationship Id="rId11" Type="http://schemas.openxmlformats.org/officeDocument/2006/relationships/slide" Target="slide9.xml"/><Relationship Id="rId24" Type="http://schemas.openxmlformats.org/officeDocument/2006/relationships/slide" Target="slide20.xml"/><Relationship Id="rId32" Type="http://schemas.openxmlformats.org/officeDocument/2006/relationships/slide" Target="slide30.xml"/><Relationship Id="rId37" Type="http://schemas.openxmlformats.org/officeDocument/2006/relationships/slide" Target="slide2.xml"/><Relationship Id="rId5" Type="http://schemas.openxmlformats.org/officeDocument/2006/relationships/slide" Target="slide4.xml"/><Relationship Id="rId15" Type="http://schemas.openxmlformats.org/officeDocument/2006/relationships/slide" Target="slide13.xml"/><Relationship Id="rId23" Type="http://schemas.openxmlformats.org/officeDocument/2006/relationships/slide" Target="slide19.xml"/><Relationship Id="rId28" Type="http://schemas.openxmlformats.org/officeDocument/2006/relationships/slide" Target="slide25.xml"/><Relationship Id="rId36" Type="http://schemas.openxmlformats.org/officeDocument/2006/relationships/slide" Target="slide35.xml"/><Relationship Id="rId10" Type="http://schemas.openxmlformats.org/officeDocument/2006/relationships/slide" Target="slide8.xml"/><Relationship Id="rId19" Type="http://schemas.openxmlformats.org/officeDocument/2006/relationships/slide" Target="slide17.xml"/><Relationship Id="rId31" Type="http://schemas.openxmlformats.org/officeDocument/2006/relationships/slide" Target="slide29.xml"/><Relationship Id="rId4" Type="http://schemas.openxmlformats.org/officeDocument/2006/relationships/slide" Target="slide3.xml"/><Relationship Id="rId9" Type="http://schemas.openxmlformats.org/officeDocument/2006/relationships/slide" Target="slide7.xml"/><Relationship Id="rId14" Type="http://schemas.openxmlformats.org/officeDocument/2006/relationships/slide" Target="slide12.xml"/><Relationship Id="rId22" Type="http://schemas.openxmlformats.org/officeDocument/2006/relationships/slide" Target="slide18.xml"/><Relationship Id="rId27" Type="http://schemas.openxmlformats.org/officeDocument/2006/relationships/slide" Target="slide24.xml"/><Relationship Id="rId30" Type="http://schemas.openxmlformats.org/officeDocument/2006/relationships/slide" Target="slide28.xml"/><Relationship Id="rId35" Type="http://schemas.openxmlformats.org/officeDocument/2006/relationships/slide" Target="slide34.xml"/></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5.jpeg"/></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5.jpeg"/></Relationships>
</file>

<file path=ppt/slides/_rels/slide2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2.jpg"/><Relationship Id="rId4" Type="http://schemas.openxmlformats.org/officeDocument/2006/relationships/image" Target="../media/image5.jpeg"/></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slide" Target="slide2.xml"/></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5.jpeg"/></Relationships>
</file>

<file path=ppt/slides/_rels/slide3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9.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 name="Picture 4">
            <a:extLst>
              <a:ext uri="{FF2B5EF4-FFF2-40B4-BE49-F238E27FC236}">
                <a16:creationId xmlns:a16="http://schemas.microsoft.com/office/drawing/2014/main" id="{E4DE31BB-6871-4914-BFEF-7A318BAF9A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09142" y="257900"/>
            <a:ext cx="2434858" cy="840559"/>
          </a:xfrm>
          <a:prstGeom prst="rect">
            <a:avLst/>
          </a:prstGeom>
        </p:spPr>
      </p:pic>
      <p:grpSp>
        <p:nvGrpSpPr>
          <p:cNvPr id="16" name="Group 6">
            <a:extLst>
              <a:ext uri="{FF2B5EF4-FFF2-40B4-BE49-F238E27FC236}">
                <a16:creationId xmlns:a16="http://schemas.microsoft.com/office/drawing/2014/main" id="{83D26322-D627-4866-95F8-289D25E2A78A}"/>
              </a:ext>
            </a:extLst>
          </p:cNvPr>
          <p:cNvGrpSpPr>
            <a:grpSpLocks/>
          </p:cNvGrpSpPr>
          <p:nvPr/>
        </p:nvGrpSpPr>
        <p:grpSpPr bwMode="auto">
          <a:xfrm>
            <a:off x="5201775" y="4057456"/>
            <a:ext cx="3850785" cy="1507321"/>
            <a:chOff x="358832" y="4920208"/>
            <a:chExt cx="3065874" cy="532067"/>
          </a:xfrm>
        </p:grpSpPr>
        <p:sp>
          <p:nvSpPr>
            <p:cNvPr id="17" name="Snip Single Corner Rectangle 3">
              <a:extLst>
                <a:ext uri="{FF2B5EF4-FFF2-40B4-BE49-F238E27FC236}">
                  <a16:creationId xmlns:a16="http://schemas.microsoft.com/office/drawing/2014/main" id="{BCD6619F-B309-48DF-8B53-9264935422A2}"/>
                </a:ext>
              </a:extLst>
            </p:cNvPr>
            <p:cNvSpPr/>
            <p:nvPr/>
          </p:nvSpPr>
          <p:spPr>
            <a:xfrm rot="10800000" flipH="1">
              <a:off x="358832" y="4920208"/>
              <a:ext cx="3065874" cy="532067"/>
            </a:xfrm>
            <a:prstGeom prst="snip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4">
              <a:extLst>
                <a:ext uri="{FF2B5EF4-FFF2-40B4-BE49-F238E27FC236}">
                  <a16:creationId xmlns:a16="http://schemas.microsoft.com/office/drawing/2014/main" id="{05E91474-B0AC-46E9-ABD4-10B274248211}"/>
                </a:ext>
              </a:extLst>
            </p:cNvPr>
            <p:cNvSpPr>
              <a:spLocks noChangeArrowheads="1"/>
            </p:cNvSpPr>
            <p:nvPr/>
          </p:nvSpPr>
          <p:spPr bwMode="auto">
            <a:xfrm>
              <a:off x="460898" y="4920208"/>
              <a:ext cx="2476201" cy="16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GB" altLang="en-US" sz="1000" b="0" i="0" u="none" strike="noStrike" kern="1200" cap="none" spc="0" normalizeH="0" baseline="0" noProof="0" dirty="0">
                <a:ln>
                  <a:noFill/>
                </a:ln>
                <a:solidFill>
                  <a:prstClr val="black"/>
                </a:solidFill>
                <a:effectLst/>
                <a:uLnTx/>
                <a:uFillTx/>
                <a:latin typeface="Calibri" pitchFamily="34" charset="0"/>
                <a:ea typeface="+mn-ea"/>
                <a:cs typeface="Rubik" pitchFamily="2" charset="-79"/>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en-US" sz="2000" b="0" i="0" u="none" strike="noStrike" kern="1200" cap="none" spc="0" normalizeH="0" baseline="0" noProof="0" dirty="0">
                  <a:ln>
                    <a:noFill/>
                  </a:ln>
                  <a:solidFill>
                    <a:srgbClr val="00BBDC"/>
                  </a:solidFill>
                  <a:effectLst/>
                  <a:uLnTx/>
                  <a:uFillTx/>
                  <a:latin typeface="Calibri" pitchFamily="34" charset="0"/>
                  <a:ea typeface="+mn-ea"/>
                  <a:cs typeface="Rubik" pitchFamily="2" charset="-79"/>
                </a:rPr>
                <a:t>WEE BOX BIG CHANGE 2021</a:t>
              </a:r>
            </a:p>
          </p:txBody>
        </p:sp>
        <p:cxnSp>
          <p:nvCxnSpPr>
            <p:cNvPr id="19" name="Straight Connector 18">
              <a:extLst>
                <a:ext uri="{FF2B5EF4-FFF2-40B4-BE49-F238E27FC236}">
                  <a16:creationId xmlns:a16="http://schemas.microsoft.com/office/drawing/2014/main" id="{2865923A-556A-4811-BA34-E5223BD30AB4}"/>
                </a:ext>
              </a:extLst>
            </p:cNvPr>
            <p:cNvCxnSpPr/>
            <p:nvPr/>
          </p:nvCxnSpPr>
          <p:spPr>
            <a:xfrm>
              <a:off x="419432" y="5150050"/>
              <a:ext cx="2974062"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5329971" y="4708588"/>
            <a:ext cx="3357154" cy="523220"/>
          </a:xfrm>
          <a:prstGeom prst="rect">
            <a:avLst/>
          </a:prstGeom>
          <a:noFill/>
        </p:spPr>
        <p:txBody>
          <a:bodyPr wrap="square" rtlCol="0">
            <a:spAutoFit/>
          </a:bodyPr>
          <a:lstStyle/>
          <a:p>
            <a:r>
              <a:rPr lang="en-GB" sz="2800" dirty="0" smtClean="0">
                <a:solidFill>
                  <a:srgbClr val="00BBDC"/>
                </a:solidFill>
                <a:latin typeface="+mn-lt"/>
                <a:cs typeface="Rubik" panose="00000500000000000000" pitchFamily="2" charset="-79"/>
              </a:rPr>
              <a:t>Daily Reflections</a:t>
            </a:r>
            <a:endParaRPr lang="en-GB" sz="2800" dirty="0">
              <a:solidFill>
                <a:srgbClr val="00BBDC"/>
              </a:solidFill>
              <a:latin typeface="+mn-lt"/>
              <a:cs typeface="Rubik" panose="00000500000000000000" pitchFamily="2" charset="-79"/>
            </a:endParaRPr>
          </a:p>
        </p:txBody>
      </p:sp>
    </p:spTree>
    <p:extLst>
      <p:ext uri="{BB962C8B-B14F-4D97-AF65-F5344CB8AC3E}">
        <p14:creationId xmlns:p14="http://schemas.microsoft.com/office/powerpoint/2010/main" val="18839546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sciaf-dc\common\COMED GENERAL\Communications\New Brand\New Logos\SCIAF_Master_Logos\SCIAF_Master_Logos\RGB\JPG RGB\SCIAF_MasterLogo_FullColour_RGB.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7"/>
          <p:cNvSpPr>
            <a:spLocks noChangeArrowheads="1"/>
          </p:cNvSpPr>
          <p:nvPr/>
        </p:nvSpPr>
        <p:spPr bwMode="auto">
          <a:xfrm>
            <a:off x="249238" y="744538"/>
            <a:ext cx="3725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Friday 26</a:t>
            </a:r>
            <a:r>
              <a:rPr lang="en-US" altLang="en-US" sz="2800" baseline="30000" dirty="0">
                <a:solidFill>
                  <a:srgbClr val="A7D500"/>
                </a:solidFill>
                <a:latin typeface="Rubik Medium" panose="00000600000000000000" pitchFamily="2" charset="-79"/>
                <a:cs typeface="Rubik Medium" panose="00000600000000000000" pitchFamily="2" charset="-79"/>
              </a:rPr>
              <a:t>th</a:t>
            </a:r>
            <a:r>
              <a:rPr lang="en-US" altLang="en-US" sz="2800" dirty="0">
                <a:solidFill>
                  <a:srgbClr val="A7D500"/>
                </a:solidFill>
                <a:latin typeface="Rubik Medium" panose="00000600000000000000" pitchFamily="2" charset="-79"/>
                <a:cs typeface="Rubik Medium" panose="00000600000000000000" pitchFamily="2" charset="-79"/>
              </a:rPr>
              <a:t> February</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7" name="Straight Connector 6"/>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6045" y="1459844"/>
            <a:ext cx="8429644" cy="5398155"/>
          </a:xfrm>
          <a:prstGeom prst="rect">
            <a:avLst/>
          </a:prstGeom>
        </p:spPr>
      </p:pic>
      <p:sp>
        <p:nvSpPr>
          <p:cNvPr id="8" name="Snip Single Corner Rectangle 3">
            <a:extLst>
              <a:ext uri="{FF2B5EF4-FFF2-40B4-BE49-F238E27FC236}">
                <a16:creationId xmlns:a16="http://schemas.microsoft.com/office/drawing/2014/main" id="{BCD6619F-B309-48DF-8B53-9264935422A2}"/>
              </a:ext>
            </a:extLst>
          </p:cNvPr>
          <p:cNvSpPr/>
          <p:nvPr/>
        </p:nvSpPr>
        <p:spPr bwMode="auto">
          <a:xfrm rot="10800000" flipH="1">
            <a:off x="2863273" y="1459296"/>
            <a:ext cx="5812415" cy="1025285"/>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extBox 8"/>
          <p:cNvSpPr txBox="1"/>
          <p:nvPr/>
        </p:nvSpPr>
        <p:spPr>
          <a:xfrm>
            <a:off x="2863273" y="1459188"/>
            <a:ext cx="6117706" cy="1169551"/>
          </a:xfrm>
          <a:prstGeom prst="rect">
            <a:avLst/>
          </a:prstGeom>
          <a:noFill/>
        </p:spPr>
        <p:txBody>
          <a:bodyPr wrap="square" rtlCol="0">
            <a:spAutoFit/>
          </a:bodyPr>
          <a:lstStyle/>
          <a:p>
            <a:r>
              <a:rPr lang="en-GB" sz="2100" b="1" dirty="0">
                <a:solidFill>
                  <a:schemeClr val="bg1"/>
                </a:solidFill>
                <a:latin typeface="Rubik" panose="00000500000000000000" pitchFamily="2" charset="-79"/>
                <a:cs typeface="Rubik" panose="00000500000000000000" pitchFamily="2" charset="-79"/>
              </a:rPr>
              <a:t>“I want my actions, my desires, my </a:t>
            </a:r>
          </a:p>
          <a:p>
            <a:r>
              <a:rPr lang="en-GB" sz="2100" b="1" dirty="0">
                <a:solidFill>
                  <a:schemeClr val="bg1"/>
                </a:solidFill>
                <a:latin typeface="Rubik" panose="00000500000000000000" pitchFamily="2" charset="-79"/>
                <a:cs typeface="Rubik" panose="00000500000000000000" pitchFamily="2" charset="-79"/>
              </a:rPr>
              <a:t>thoughts to carry this seal: I am of Jesus.”</a:t>
            </a:r>
          </a:p>
          <a:p>
            <a:r>
              <a:rPr lang="en-GB" sz="2600" b="1" dirty="0">
                <a:solidFill>
                  <a:srgbClr val="A7D500"/>
                </a:solidFill>
                <a:latin typeface="FS Sammy" panose="02000506030000020004" pitchFamily="2" charset="0"/>
                <a:cs typeface="Rubik" panose="00000500000000000000" pitchFamily="2" charset="-79"/>
              </a:rPr>
              <a:t>-St. Teresa de </a:t>
            </a:r>
            <a:r>
              <a:rPr lang="en-GB" sz="2600" b="1" dirty="0" err="1">
                <a:solidFill>
                  <a:srgbClr val="A7D500"/>
                </a:solidFill>
                <a:latin typeface="FS Sammy" panose="02000506030000020004" pitchFamily="2" charset="0"/>
                <a:cs typeface="Rubik" panose="00000500000000000000" pitchFamily="2" charset="-79"/>
              </a:rPr>
              <a:t>los</a:t>
            </a:r>
            <a:r>
              <a:rPr lang="en-GB" sz="2600" b="1" dirty="0">
                <a:solidFill>
                  <a:srgbClr val="A7D500"/>
                </a:solidFill>
                <a:latin typeface="FS Sammy" panose="02000506030000020004" pitchFamily="2" charset="0"/>
                <a:cs typeface="Rubik" panose="00000500000000000000" pitchFamily="2" charset="-79"/>
              </a:rPr>
              <a:t> Andes</a:t>
            </a:r>
          </a:p>
        </p:txBody>
      </p:sp>
    </p:spTree>
    <p:extLst>
      <p:ext uri="{BB962C8B-B14F-4D97-AF65-F5344CB8AC3E}">
        <p14:creationId xmlns:p14="http://schemas.microsoft.com/office/powerpoint/2010/main" val="286898677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5" descr="\\sciaf-dc\common\COMED GENERAL\Communications\New Brand\New Logos\SCIAF_Master_Logos\SCIAF_Master_Logos\RGB\JPG RGB\SCIAF_MasterLogo_FullColour_RGB.jp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9238" y="1461154"/>
            <a:ext cx="8426450" cy="5396845"/>
          </a:xfrm>
          <a:prstGeom prst="rect">
            <a:avLst/>
          </a:prstGeom>
        </p:spPr>
      </p:pic>
      <p:sp>
        <p:nvSpPr>
          <p:cNvPr id="20485" name="Rectangle 7"/>
          <p:cNvSpPr>
            <a:spLocks noChangeArrowheads="1"/>
          </p:cNvSpPr>
          <p:nvPr/>
        </p:nvSpPr>
        <p:spPr bwMode="auto">
          <a:xfrm>
            <a:off x="249238" y="744538"/>
            <a:ext cx="47672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Monday 1</a:t>
            </a:r>
            <a:r>
              <a:rPr lang="en-US" altLang="en-US" sz="2800" baseline="30000" dirty="0">
                <a:solidFill>
                  <a:srgbClr val="A7D500"/>
                </a:solidFill>
                <a:latin typeface="Rubik Medium" panose="00000600000000000000" pitchFamily="2" charset="-79"/>
                <a:cs typeface="Rubik Medium" panose="00000600000000000000" pitchFamily="2" charset="-79"/>
              </a:rPr>
              <a:t>st</a:t>
            </a:r>
            <a:r>
              <a:rPr lang="en-US" altLang="en-US" sz="2800" dirty="0">
                <a:solidFill>
                  <a:srgbClr val="A7D500"/>
                </a:solidFill>
                <a:latin typeface="Rubik Medium" panose="00000600000000000000" pitchFamily="2" charset="-79"/>
                <a:cs typeface="Rubik Medium" panose="00000600000000000000" pitchFamily="2" charset="-79"/>
              </a:rPr>
              <a:t> March</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8" name="Straight Connector 7"/>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27000" y="327273"/>
            <a:ext cx="6751638" cy="477054"/>
          </a:xfrm>
          <a:prstGeom prst="rect">
            <a:avLst/>
          </a:prstGeom>
          <a:noFill/>
        </p:spPr>
        <p:txBody>
          <a:bodyPr wrap="square" rtlCol="0">
            <a:spAutoFit/>
          </a:bodyPr>
          <a:lstStyle/>
          <a:p>
            <a:pPr algn="ctr"/>
            <a:r>
              <a:rPr lang="en-GB" sz="2500" b="1" dirty="0">
                <a:solidFill>
                  <a:srgbClr val="3A5382"/>
                </a:solidFill>
                <a:latin typeface="Rubik" panose="00000500000000000000" pitchFamily="2" charset="-79"/>
                <a:cs typeface="Rubik" panose="00000500000000000000" pitchFamily="2" charset="-79"/>
              </a:rPr>
              <a:t>Fairtrade Fortnight continues this week</a:t>
            </a:r>
          </a:p>
        </p:txBody>
      </p:sp>
      <p:sp>
        <p:nvSpPr>
          <p:cNvPr id="12" name="Snip Single Corner Rectangle 3">
            <a:extLst>
              <a:ext uri="{FF2B5EF4-FFF2-40B4-BE49-F238E27FC236}">
                <a16:creationId xmlns:a16="http://schemas.microsoft.com/office/drawing/2014/main" id="{BCD6619F-B309-48DF-8B53-9264935422A2}"/>
              </a:ext>
            </a:extLst>
          </p:cNvPr>
          <p:cNvSpPr/>
          <p:nvPr/>
        </p:nvSpPr>
        <p:spPr bwMode="auto">
          <a:xfrm rot="10800000" flipH="1">
            <a:off x="2188683" y="4749903"/>
            <a:ext cx="6487005" cy="2108094"/>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Rectangle 1"/>
          <p:cNvSpPr/>
          <p:nvPr/>
        </p:nvSpPr>
        <p:spPr>
          <a:xfrm>
            <a:off x="2189374" y="4749904"/>
            <a:ext cx="6574450" cy="2185214"/>
          </a:xfrm>
          <a:prstGeom prst="rect">
            <a:avLst/>
          </a:prstGeom>
        </p:spPr>
        <p:txBody>
          <a:bodyPr wrap="square">
            <a:spAutoFit/>
          </a:bodyPr>
          <a:lstStyle/>
          <a:p>
            <a:pPr>
              <a:spcAft>
                <a:spcPts val="0"/>
              </a:spcAft>
            </a:pPr>
            <a:r>
              <a:rPr lang="en-GB" sz="2200" b="1" dirty="0">
                <a:solidFill>
                  <a:schemeClr val="bg1"/>
                </a:solidFill>
                <a:latin typeface="Rubik" panose="00000500000000000000" pitchFamily="2" charset="-79"/>
                <a:ea typeface="Times New Roman" panose="02020603050405020304" pitchFamily="18" charset="0"/>
                <a:cs typeface="Rubik" panose="00000500000000000000" pitchFamily="2" charset="-79"/>
              </a:rPr>
              <a:t>“One hundred years from now, it will not matter what kind of car I drove, what kind of house I lived in or how much money I had. What will matter is whether I made the world a better place because I made a difference to the lives of others.” </a:t>
            </a:r>
            <a:r>
              <a:rPr lang="en-GB" sz="2600" b="1" dirty="0">
                <a:solidFill>
                  <a:srgbClr val="FFD100"/>
                </a:solidFill>
                <a:latin typeface="FS Sammy" panose="02000506030000020004" pitchFamily="2" charset="0"/>
                <a:ea typeface="Times New Roman" panose="02020603050405020304" pitchFamily="18" charset="0"/>
                <a:cs typeface="Rubik" panose="00000500000000000000" pitchFamily="2" charset="-79"/>
              </a:rPr>
              <a:t>-Forest </a:t>
            </a:r>
            <a:r>
              <a:rPr lang="en-GB" sz="2600" b="1" dirty="0" err="1">
                <a:solidFill>
                  <a:srgbClr val="FFD100"/>
                </a:solidFill>
                <a:latin typeface="FS Sammy" panose="02000506030000020004" pitchFamily="2" charset="0"/>
                <a:ea typeface="Times New Roman" panose="02020603050405020304" pitchFamily="18" charset="0"/>
                <a:cs typeface="Rubik" panose="00000500000000000000" pitchFamily="2" charset="-79"/>
              </a:rPr>
              <a:t>Witcraft</a:t>
            </a:r>
            <a:endParaRPr lang="en-GB" sz="2600" b="1" dirty="0">
              <a:solidFill>
                <a:srgbClr val="FFD100"/>
              </a:solidFill>
              <a:effectLst/>
              <a:latin typeface="FS Sammy" panose="02000506030000020004" pitchFamily="2" charset="0"/>
              <a:ea typeface="Calibri" panose="020F0502020204030204" pitchFamily="34" charset="0"/>
              <a:cs typeface="Rubik" panose="00000500000000000000" pitchFamily="2" charset="-79"/>
            </a:endParaRPr>
          </a:p>
        </p:txBody>
      </p:sp>
    </p:spTree>
    <p:extLst>
      <p:ext uri="{BB962C8B-B14F-4D97-AF65-F5344CB8AC3E}">
        <p14:creationId xmlns:p14="http://schemas.microsoft.com/office/powerpoint/2010/main" val="164302481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sciaf-dc\common\COMED GENERAL\Communications\New Brand\New Logos\SCIAF_Master_Logos\SCIAF_Master_Logos\RGB\JPG RGB\SCIAF_MasterLogo_FullColour_RGB.jp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
          <p:cNvSpPr>
            <a:spLocks noChangeArrowheads="1"/>
          </p:cNvSpPr>
          <p:nvPr/>
        </p:nvSpPr>
        <p:spPr bwMode="auto">
          <a:xfrm>
            <a:off x="249238" y="744538"/>
            <a:ext cx="43481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Tuesday 2</a:t>
            </a:r>
            <a:r>
              <a:rPr lang="en-US" altLang="en-US" sz="2800" baseline="30000" dirty="0">
                <a:solidFill>
                  <a:srgbClr val="A7D500"/>
                </a:solidFill>
                <a:latin typeface="Rubik Medium" panose="00000600000000000000" pitchFamily="2" charset="-79"/>
                <a:cs typeface="Rubik Medium" panose="00000600000000000000" pitchFamily="2" charset="-79"/>
              </a:rPr>
              <a:t>nd</a:t>
            </a:r>
            <a:r>
              <a:rPr lang="en-US" altLang="en-US" sz="2800" dirty="0">
                <a:solidFill>
                  <a:srgbClr val="A7D500"/>
                </a:solidFill>
                <a:latin typeface="Rubik Medium" panose="00000600000000000000" pitchFamily="2" charset="-79"/>
                <a:cs typeface="Rubik Medium" panose="00000600000000000000" pitchFamily="2" charset="-79"/>
              </a:rPr>
              <a:t> March</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6" name="Straight Connector 5"/>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0328" y="1499165"/>
            <a:ext cx="8426450" cy="5358836"/>
          </a:xfrm>
          <a:prstGeom prst="rect">
            <a:avLst/>
          </a:prstGeom>
        </p:spPr>
      </p:pic>
      <p:sp>
        <p:nvSpPr>
          <p:cNvPr id="9" name="Snip Single Corner Rectangle 3">
            <a:extLst>
              <a:ext uri="{FF2B5EF4-FFF2-40B4-BE49-F238E27FC236}">
                <a16:creationId xmlns:a16="http://schemas.microsoft.com/office/drawing/2014/main" id="{BCD6619F-B309-48DF-8B53-9264935422A2}"/>
              </a:ext>
            </a:extLst>
          </p:cNvPr>
          <p:cNvSpPr/>
          <p:nvPr/>
        </p:nvSpPr>
        <p:spPr bwMode="auto">
          <a:xfrm rot="10800000" flipH="1">
            <a:off x="249238" y="1498508"/>
            <a:ext cx="8426450" cy="1190361"/>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Rectangle 2"/>
          <p:cNvSpPr/>
          <p:nvPr/>
        </p:nvSpPr>
        <p:spPr>
          <a:xfrm>
            <a:off x="249238" y="1498507"/>
            <a:ext cx="8417540" cy="1169551"/>
          </a:xfrm>
          <a:prstGeom prst="rect">
            <a:avLst/>
          </a:prstGeom>
        </p:spPr>
        <p:txBody>
          <a:bodyPr wrap="square">
            <a:spAutoFit/>
          </a:bodyPr>
          <a:lstStyle/>
          <a:p>
            <a:r>
              <a:rPr lang="en-GB" sz="2200" b="1" dirty="0">
                <a:solidFill>
                  <a:schemeClr val="bg1"/>
                </a:solidFill>
                <a:latin typeface="Rubik" panose="00000500000000000000" pitchFamily="2" charset="-79"/>
                <a:cs typeface="Rubik" panose="00000500000000000000" pitchFamily="2" charset="-79"/>
              </a:rPr>
              <a:t>“Christ has no body but ours, No hands but ours, No feet but ours. Ours are the eyes through which the compassion of Christ must look on the world.“ </a:t>
            </a:r>
            <a:r>
              <a:rPr lang="en-GB" sz="2600" b="1" dirty="0">
                <a:solidFill>
                  <a:srgbClr val="00BBDC"/>
                </a:solidFill>
                <a:latin typeface="FS Sammy" panose="02000506030000020004" pitchFamily="2" charset="0"/>
                <a:cs typeface="Rubik" panose="00000500000000000000" pitchFamily="2" charset="-79"/>
              </a:rPr>
              <a:t>-St Therese of </a:t>
            </a:r>
            <a:r>
              <a:rPr lang="en-GB" sz="2600" b="1" dirty="0" err="1">
                <a:solidFill>
                  <a:srgbClr val="00BBDC"/>
                </a:solidFill>
                <a:latin typeface="FS Sammy" panose="02000506030000020004" pitchFamily="2" charset="0"/>
                <a:cs typeface="Rubik" panose="00000500000000000000" pitchFamily="2" charset="-79"/>
              </a:rPr>
              <a:t>Lisieux</a:t>
            </a:r>
            <a:endParaRPr lang="en-GB" sz="2600" b="1" dirty="0">
              <a:solidFill>
                <a:srgbClr val="00BBDC"/>
              </a:solidFill>
              <a:latin typeface="FS Sammy" panose="02000506030000020004" pitchFamily="2" charset="0"/>
              <a:cs typeface="Rubik" panose="00000500000000000000" pitchFamily="2" charset="-79"/>
            </a:endParaRPr>
          </a:p>
        </p:txBody>
      </p:sp>
    </p:spTree>
    <p:extLst>
      <p:ext uri="{BB962C8B-B14F-4D97-AF65-F5344CB8AC3E}">
        <p14:creationId xmlns:p14="http://schemas.microsoft.com/office/powerpoint/2010/main" val="641760368"/>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sciaf-dc\common\COMED GENERAL\Communications\New Brand\New Logos\SCIAF_Master_Logos\SCIAF_Master_Logos\RGB\JPG RGB\SCIAF_MasterLogo_FullColour_RGB.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7"/>
          <p:cNvSpPr>
            <a:spLocks noChangeArrowheads="1"/>
          </p:cNvSpPr>
          <p:nvPr/>
        </p:nvSpPr>
        <p:spPr bwMode="auto">
          <a:xfrm>
            <a:off x="249238" y="744538"/>
            <a:ext cx="63039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Wednesday 3</a:t>
            </a:r>
            <a:r>
              <a:rPr lang="en-US" altLang="en-US" sz="2800" baseline="30000" dirty="0">
                <a:solidFill>
                  <a:srgbClr val="A7D500"/>
                </a:solidFill>
                <a:latin typeface="Rubik Medium" panose="00000600000000000000" pitchFamily="2" charset="-79"/>
                <a:cs typeface="Rubik Medium" panose="00000600000000000000" pitchFamily="2" charset="-79"/>
              </a:rPr>
              <a:t>rd</a:t>
            </a:r>
            <a:r>
              <a:rPr lang="en-US" altLang="en-US" sz="2800" dirty="0">
                <a:solidFill>
                  <a:srgbClr val="A7D500"/>
                </a:solidFill>
                <a:latin typeface="Rubik Medium" panose="00000600000000000000" pitchFamily="2" charset="-79"/>
                <a:cs typeface="Rubik Medium" panose="00000600000000000000" pitchFamily="2" charset="-79"/>
              </a:rPr>
              <a:t> March </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7" name="Straight Connector 6"/>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9238" y="1421175"/>
            <a:ext cx="8426450" cy="5436825"/>
          </a:xfrm>
          <a:prstGeom prst="rect">
            <a:avLst/>
          </a:prstGeom>
        </p:spPr>
      </p:pic>
      <p:sp>
        <p:nvSpPr>
          <p:cNvPr id="11" name="Snip Single Corner Rectangle 3">
            <a:extLst>
              <a:ext uri="{FF2B5EF4-FFF2-40B4-BE49-F238E27FC236}">
                <a16:creationId xmlns:a16="http://schemas.microsoft.com/office/drawing/2014/main" id="{BCD6619F-B309-48DF-8B53-9264935422A2}"/>
              </a:ext>
            </a:extLst>
          </p:cNvPr>
          <p:cNvSpPr/>
          <p:nvPr/>
        </p:nvSpPr>
        <p:spPr bwMode="auto">
          <a:xfrm rot="10800000" flipH="1">
            <a:off x="4120308" y="1420519"/>
            <a:ext cx="4555380" cy="3013115"/>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p:cNvSpPr/>
          <p:nvPr/>
        </p:nvSpPr>
        <p:spPr>
          <a:xfrm>
            <a:off x="4120309" y="1419863"/>
            <a:ext cx="4555380" cy="2862322"/>
          </a:xfrm>
          <a:prstGeom prst="rect">
            <a:avLst/>
          </a:prstGeom>
          <a:noFill/>
        </p:spPr>
        <p:txBody>
          <a:bodyPr wrap="square">
            <a:spAutoFit/>
          </a:bodyPr>
          <a:lstStyle/>
          <a:p>
            <a:r>
              <a:rPr lang="en-GB" sz="2200" b="1" dirty="0">
                <a:solidFill>
                  <a:schemeClr val="bg1"/>
                </a:solidFill>
                <a:latin typeface="Rubik" panose="00000500000000000000" pitchFamily="2" charset="-79"/>
                <a:cs typeface="Rubik" panose="00000500000000000000" pitchFamily="2" charset="-79"/>
              </a:rPr>
              <a:t>“If we wish to serve God and love our neighbour well, we must manifest our joy in the service we render to Him and them. Let us open wide our hearts. It is joy which invites us. Press forward and fear nothing.” </a:t>
            </a:r>
            <a:r>
              <a:rPr lang="en-GB" sz="2600" b="1" dirty="0">
                <a:solidFill>
                  <a:srgbClr val="FFD100"/>
                </a:solidFill>
                <a:latin typeface="FS Sammy" panose="02000506030000020004" pitchFamily="2" charset="0"/>
                <a:cs typeface="Rubik" panose="00000500000000000000" pitchFamily="2" charset="-79"/>
              </a:rPr>
              <a:t>–St. Katharine Drexel</a:t>
            </a:r>
          </a:p>
        </p:txBody>
      </p:sp>
    </p:spTree>
    <p:extLst>
      <p:ext uri="{BB962C8B-B14F-4D97-AF65-F5344CB8AC3E}">
        <p14:creationId xmlns:p14="http://schemas.microsoft.com/office/powerpoint/2010/main" val="3050392407"/>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4297" y="1396181"/>
            <a:ext cx="8341392" cy="5461819"/>
          </a:xfrm>
          <a:prstGeom prst="rect">
            <a:avLst/>
          </a:prstGeom>
        </p:spPr>
      </p:pic>
      <p:pic>
        <p:nvPicPr>
          <p:cNvPr id="3" name="Picture 5" descr="\\sciaf-dc\common\COMED GENERAL\Communications\New Brand\New Logos\SCIAF_Master_Logos\SCIAF_Master_Logos\RGB\JPG RGB\SCIAF_MasterLogo_FullColour_RGB.jp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
          <p:cNvSpPr>
            <a:spLocks noChangeArrowheads="1"/>
          </p:cNvSpPr>
          <p:nvPr/>
        </p:nvSpPr>
        <p:spPr bwMode="auto">
          <a:xfrm>
            <a:off x="249238" y="744538"/>
            <a:ext cx="79930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Thursday 4</a:t>
            </a:r>
            <a:r>
              <a:rPr lang="en-US" altLang="en-US" sz="2800" baseline="30000" dirty="0">
                <a:solidFill>
                  <a:srgbClr val="A7D500"/>
                </a:solidFill>
                <a:latin typeface="Rubik Medium" panose="00000600000000000000" pitchFamily="2" charset="-79"/>
                <a:cs typeface="Rubik Medium" panose="00000600000000000000" pitchFamily="2" charset="-79"/>
              </a:rPr>
              <a:t>th</a:t>
            </a:r>
            <a:r>
              <a:rPr lang="en-US" altLang="en-US" sz="2800" dirty="0">
                <a:solidFill>
                  <a:srgbClr val="A7D500"/>
                </a:solidFill>
                <a:latin typeface="Rubik Medium" panose="00000600000000000000" pitchFamily="2" charset="-79"/>
                <a:cs typeface="Rubik Medium" panose="00000600000000000000" pitchFamily="2" charset="-79"/>
              </a:rPr>
              <a:t> March</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6" name="Straight Connector 5"/>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9" name="Snip Single Corner Rectangle 3">
            <a:extLst>
              <a:ext uri="{FF2B5EF4-FFF2-40B4-BE49-F238E27FC236}">
                <a16:creationId xmlns:a16="http://schemas.microsoft.com/office/drawing/2014/main" id="{BCD6619F-B309-48DF-8B53-9264935422A2}"/>
              </a:ext>
            </a:extLst>
          </p:cNvPr>
          <p:cNvSpPr/>
          <p:nvPr/>
        </p:nvSpPr>
        <p:spPr bwMode="auto">
          <a:xfrm rot="10800000" flipH="1">
            <a:off x="334297" y="1395525"/>
            <a:ext cx="4168877" cy="1309529"/>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p:cNvSpPr/>
          <p:nvPr/>
        </p:nvSpPr>
        <p:spPr>
          <a:xfrm>
            <a:off x="334297" y="1473948"/>
            <a:ext cx="4100051" cy="1231106"/>
          </a:xfrm>
          <a:prstGeom prst="rect">
            <a:avLst/>
          </a:prstGeom>
          <a:noFill/>
        </p:spPr>
        <p:txBody>
          <a:bodyPr wrap="square">
            <a:spAutoFit/>
          </a:bodyPr>
          <a:lstStyle/>
          <a:p>
            <a:r>
              <a:rPr lang="en-GB" sz="2400" b="1" dirty="0">
                <a:solidFill>
                  <a:schemeClr val="bg1"/>
                </a:solidFill>
                <a:latin typeface="Rubik" panose="00000500000000000000" pitchFamily="2" charset="-79"/>
                <a:cs typeface="Rubik" panose="00000500000000000000" pitchFamily="2" charset="-79"/>
              </a:rPr>
              <a:t>‘I have come so that they may have life, and have it to the full.’ </a:t>
            </a:r>
            <a:r>
              <a:rPr lang="en-GB" sz="2600" b="1" dirty="0">
                <a:solidFill>
                  <a:srgbClr val="FF7F00"/>
                </a:solidFill>
                <a:latin typeface="FS Sammy" panose="02000506030000020004" pitchFamily="2" charset="0"/>
                <a:cs typeface="Rubik" panose="00000500000000000000" pitchFamily="2" charset="-79"/>
              </a:rPr>
              <a:t>John 10:10</a:t>
            </a:r>
          </a:p>
        </p:txBody>
      </p:sp>
    </p:spTree>
    <p:extLst>
      <p:ext uri="{BB962C8B-B14F-4D97-AF65-F5344CB8AC3E}">
        <p14:creationId xmlns:p14="http://schemas.microsoft.com/office/powerpoint/2010/main" val="2525258253"/>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5" descr="\\sciaf-dc\common\COMED GENERAL\Communications\New Brand\New Logos\SCIAF_Master_Logos\SCIAF_Master_Logos\RGB\JPG RGB\SCIAF_MasterLogo_FullColour_RGB.jp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Rectangle 7"/>
          <p:cNvSpPr>
            <a:spLocks noChangeArrowheads="1"/>
          </p:cNvSpPr>
          <p:nvPr/>
        </p:nvSpPr>
        <p:spPr bwMode="auto">
          <a:xfrm>
            <a:off x="249238" y="744538"/>
            <a:ext cx="62912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Friday 5</a:t>
            </a:r>
            <a:r>
              <a:rPr lang="en-US" altLang="en-US" sz="2800" baseline="30000" dirty="0">
                <a:solidFill>
                  <a:srgbClr val="A7D500"/>
                </a:solidFill>
                <a:latin typeface="Rubik Medium" panose="00000600000000000000" pitchFamily="2" charset="-79"/>
                <a:cs typeface="Rubik Medium" panose="00000600000000000000" pitchFamily="2" charset="-79"/>
              </a:rPr>
              <a:t>th</a:t>
            </a:r>
            <a:r>
              <a:rPr lang="en-US" altLang="en-US" sz="2800" dirty="0">
                <a:solidFill>
                  <a:srgbClr val="A7D500"/>
                </a:solidFill>
                <a:latin typeface="Rubik Medium" panose="00000600000000000000" pitchFamily="2" charset="-79"/>
                <a:cs typeface="Rubik Medium" panose="00000600000000000000" pitchFamily="2" charset="-79"/>
              </a:rPr>
              <a:t> March</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8" name="Straight Connector 7"/>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9238" y="1599546"/>
            <a:ext cx="8426450" cy="5258454"/>
          </a:xfrm>
          <a:prstGeom prst="rect">
            <a:avLst/>
          </a:prstGeom>
        </p:spPr>
      </p:pic>
      <p:sp>
        <p:nvSpPr>
          <p:cNvPr id="12" name="Snip Single Corner Rectangle 3">
            <a:extLst>
              <a:ext uri="{FF2B5EF4-FFF2-40B4-BE49-F238E27FC236}">
                <a16:creationId xmlns:a16="http://schemas.microsoft.com/office/drawing/2014/main" id="{BCD6619F-B309-48DF-8B53-9264935422A2}"/>
              </a:ext>
            </a:extLst>
          </p:cNvPr>
          <p:cNvSpPr/>
          <p:nvPr/>
        </p:nvSpPr>
        <p:spPr bwMode="auto">
          <a:xfrm rot="10800000" flipH="1">
            <a:off x="249238" y="1599218"/>
            <a:ext cx="3991975" cy="5259110"/>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p:cNvSpPr/>
          <p:nvPr/>
        </p:nvSpPr>
        <p:spPr>
          <a:xfrm>
            <a:off x="245761" y="1521115"/>
            <a:ext cx="3940367" cy="5406608"/>
          </a:xfrm>
          <a:prstGeom prst="rect">
            <a:avLst/>
          </a:prstGeom>
        </p:spPr>
        <p:txBody>
          <a:bodyPr wrap="square">
            <a:spAutoFit/>
          </a:bodyPr>
          <a:lstStyle/>
          <a:p>
            <a:pPr>
              <a:spcAft>
                <a:spcPts val="825"/>
              </a:spcAft>
            </a:pPr>
            <a:r>
              <a:rPr lang="en-GB" sz="2200" b="1" dirty="0">
                <a:solidFill>
                  <a:schemeClr val="bg1"/>
                </a:solidFill>
                <a:latin typeface="Rubik" panose="00000500000000000000" pitchFamily="2" charset="-79"/>
                <a:ea typeface="Calibri" panose="020F0502020204030204" pitchFamily="34" charset="0"/>
                <a:cs typeface="Rubik" panose="00000500000000000000" pitchFamily="2" charset="-79"/>
              </a:rPr>
              <a:t>"Cowardice asks the question, is it safe? Expediency ask the question, is it politic? Vanity asks the question, is it popular?</a:t>
            </a:r>
          </a:p>
          <a:p>
            <a:pPr>
              <a:spcAft>
                <a:spcPts val="825"/>
              </a:spcAft>
            </a:pPr>
            <a:r>
              <a:rPr lang="en-GB" sz="2200" b="1" dirty="0">
                <a:solidFill>
                  <a:schemeClr val="bg1"/>
                </a:solidFill>
                <a:latin typeface="Rubik" panose="00000500000000000000" pitchFamily="2" charset="-79"/>
                <a:ea typeface="Calibri" panose="020F0502020204030204" pitchFamily="34" charset="0"/>
                <a:cs typeface="Rubik" panose="00000500000000000000" pitchFamily="2" charset="-79"/>
              </a:rPr>
              <a:t>But, conscience ask the question, is it right? And there comes a time when we must take a position that is neither safe, nor politic, nor popular, but one must take it because it is right.” </a:t>
            </a:r>
          </a:p>
          <a:p>
            <a:pPr>
              <a:spcAft>
                <a:spcPts val="825"/>
              </a:spcAft>
            </a:pPr>
            <a:r>
              <a:rPr lang="en-GB" sz="2400" b="1" dirty="0">
                <a:solidFill>
                  <a:srgbClr val="00BBDC"/>
                </a:solidFill>
                <a:latin typeface="FS Sammy" panose="02000506030000020004" pitchFamily="2" charset="0"/>
                <a:ea typeface="Calibri" panose="020F0502020204030204" pitchFamily="34" charset="0"/>
                <a:cs typeface="Rubik" panose="00000500000000000000" pitchFamily="2" charset="-79"/>
              </a:rPr>
              <a:t>-</a:t>
            </a:r>
            <a:r>
              <a:rPr lang="en-GB" sz="2400" b="1" dirty="0" err="1">
                <a:solidFill>
                  <a:srgbClr val="00BBDC"/>
                </a:solidFill>
                <a:latin typeface="FS Sammy" panose="02000506030000020004" pitchFamily="2" charset="0"/>
                <a:ea typeface="Calibri" panose="020F0502020204030204" pitchFamily="34" charset="0"/>
                <a:cs typeface="Rubik" panose="00000500000000000000" pitchFamily="2" charset="-79"/>
              </a:rPr>
              <a:t>Dr.</a:t>
            </a:r>
            <a:r>
              <a:rPr lang="en-GB" sz="2400" b="1" dirty="0">
                <a:solidFill>
                  <a:srgbClr val="00BBDC"/>
                </a:solidFill>
                <a:latin typeface="FS Sammy" panose="02000506030000020004" pitchFamily="2" charset="0"/>
                <a:ea typeface="Calibri" panose="020F0502020204030204" pitchFamily="34" charset="0"/>
                <a:cs typeface="Rubik" panose="00000500000000000000" pitchFamily="2" charset="-79"/>
              </a:rPr>
              <a:t> Martin Luther King Jr.</a:t>
            </a:r>
            <a:endParaRPr lang="en-GB" sz="2400" b="1" dirty="0">
              <a:solidFill>
                <a:srgbClr val="00BBDC"/>
              </a:solidFill>
              <a:effectLst/>
              <a:latin typeface="FS Sammy" panose="02000506030000020004" pitchFamily="2" charset="0"/>
              <a:ea typeface="Calibri" panose="020F0502020204030204" pitchFamily="34" charset="0"/>
              <a:cs typeface="Rubik" panose="00000500000000000000" pitchFamily="2" charset="-79"/>
            </a:endParaRPr>
          </a:p>
        </p:txBody>
      </p:sp>
    </p:spTree>
    <p:extLst>
      <p:ext uri="{BB962C8B-B14F-4D97-AF65-F5344CB8AC3E}">
        <p14:creationId xmlns:p14="http://schemas.microsoft.com/office/powerpoint/2010/main" val="1626560732"/>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238" y="1398824"/>
            <a:ext cx="8426450" cy="5459175"/>
          </a:xfrm>
          <a:prstGeom prst="rect">
            <a:avLst/>
          </a:prstGeom>
        </p:spPr>
      </p:pic>
      <p:pic>
        <p:nvPicPr>
          <p:cNvPr id="20484" name="Picture 5" descr="\\sciaf-dc\common\COMED GENERAL\Communications\New Brand\New Logos\SCIAF_Master_Logos\SCIAF_Master_Logos\RGB\JPG RGB\SCIAF_MasterLogo_FullColour_RGB.jpg">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Rectangle 7"/>
          <p:cNvSpPr>
            <a:spLocks noChangeArrowheads="1"/>
          </p:cNvSpPr>
          <p:nvPr/>
        </p:nvSpPr>
        <p:spPr bwMode="auto">
          <a:xfrm>
            <a:off x="249238" y="744538"/>
            <a:ext cx="32784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Monday 8</a:t>
            </a:r>
            <a:r>
              <a:rPr lang="en-US" altLang="en-US" sz="2800" baseline="30000" dirty="0">
                <a:solidFill>
                  <a:srgbClr val="A7D500"/>
                </a:solidFill>
                <a:latin typeface="Rubik Medium" panose="00000600000000000000" pitchFamily="2" charset="-79"/>
                <a:cs typeface="Rubik Medium" panose="00000600000000000000" pitchFamily="2" charset="-79"/>
              </a:rPr>
              <a:t>th</a:t>
            </a:r>
            <a:r>
              <a:rPr lang="en-US" altLang="en-US" sz="2800" dirty="0">
                <a:solidFill>
                  <a:srgbClr val="A7D500"/>
                </a:solidFill>
                <a:latin typeface="Rubik Medium" panose="00000600000000000000" pitchFamily="2" charset="-79"/>
                <a:cs typeface="Rubik Medium" panose="00000600000000000000" pitchFamily="2" charset="-79"/>
              </a:rPr>
              <a:t> March</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8" name="Straight Connector 7"/>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73314" y="265577"/>
            <a:ext cx="5486544" cy="584775"/>
          </a:xfrm>
          <a:prstGeom prst="rect">
            <a:avLst/>
          </a:prstGeom>
          <a:noFill/>
        </p:spPr>
        <p:txBody>
          <a:bodyPr wrap="square" rtlCol="0">
            <a:spAutoFit/>
          </a:bodyPr>
          <a:lstStyle/>
          <a:p>
            <a:r>
              <a:rPr lang="en-GB" sz="3200" b="1" dirty="0">
                <a:solidFill>
                  <a:srgbClr val="3A5382"/>
                </a:solidFill>
                <a:latin typeface="Rubik Medium" panose="00000600000000000000" pitchFamily="2" charset="-79"/>
                <a:cs typeface="Rubik Medium" panose="00000600000000000000" pitchFamily="2" charset="-79"/>
              </a:rPr>
              <a:t>International Women’s Day</a:t>
            </a:r>
          </a:p>
        </p:txBody>
      </p:sp>
      <p:sp>
        <p:nvSpPr>
          <p:cNvPr id="12" name="Snip Single Corner Rectangle 3">
            <a:extLst>
              <a:ext uri="{FF2B5EF4-FFF2-40B4-BE49-F238E27FC236}">
                <a16:creationId xmlns:a16="http://schemas.microsoft.com/office/drawing/2014/main" id="{BCD6619F-B309-48DF-8B53-9264935422A2}"/>
              </a:ext>
            </a:extLst>
          </p:cNvPr>
          <p:cNvSpPr/>
          <p:nvPr/>
        </p:nvSpPr>
        <p:spPr bwMode="auto">
          <a:xfrm rot="10800000" flipH="1">
            <a:off x="4320598" y="1384244"/>
            <a:ext cx="4355090" cy="1451319"/>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extBox 1"/>
          <p:cNvSpPr txBox="1"/>
          <p:nvPr/>
        </p:nvSpPr>
        <p:spPr>
          <a:xfrm>
            <a:off x="4320598" y="1354686"/>
            <a:ext cx="4593215" cy="1846659"/>
          </a:xfrm>
          <a:prstGeom prst="rect">
            <a:avLst/>
          </a:prstGeom>
          <a:noFill/>
        </p:spPr>
        <p:txBody>
          <a:bodyPr wrap="square" rtlCol="0">
            <a:spAutoFit/>
          </a:bodyPr>
          <a:lstStyle/>
          <a:p>
            <a:r>
              <a:rPr lang="en-GB" sz="2200" b="1" dirty="0">
                <a:solidFill>
                  <a:schemeClr val="bg1"/>
                </a:solidFill>
                <a:latin typeface="Rubik" panose="00000500000000000000" pitchFamily="2" charset="-79"/>
                <a:cs typeface="Rubik" panose="00000500000000000000" pitchFamily="2" charset="-79"/>
              </a:rPr>
              <a:t>I praise you, because I am wonderfully made; wonderful are your works! My very self you know. </a:t>
            </a:r>
            <a:r>
              <a:rPr lang="en-GB" sz="2600" b="1" dirty="0">
                <a:solidFill>
                  <a:srgbClr val="FF7F00"/>
                </a:solidFill>
                <a:latin typeface="FS Sammy" panose="02000506030000020004" pitchFamily="2" charset="0"/>
                <a:cs typeface="Rubik" panose="00000500000000000000" pitchFamily="2" charset="-79"/>
              </a:rPr>
              <a:t>Psalm 139:14</a:t>
            </a:r>
          </a:p>
          <a:p>
            <a:endParaRPr lang="en-GB" sz="2200" dirty="0">
              <a:solidFill>
                <a:schemeClr val="bg1"/>
              </a:solidFill>
              <a:latin typeface="Rubik" panose="00000500000000000000" pitchFamily="2" charset="-79"/>
              <a:cs typeface="Rubik" panose="00000500000000000000" pitchFamily="2" charset="-79"/>
            </a:endParaRPr>
          </a:p>
        </p:txBody>
      </p:sp>
    </p:spTree>
    <p:extLst>
      <p:ext uri="{BB962C8B-B14F-4D97-AF65-F5344CB8AC3E}">
        <p14:creationId xmlns:p14="http://schemas.microsoft.com/office/powerpoint/2010/main" val="786991887"/>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sciaf-dc\common\COMED GENERAL\Communications\New Brand\New Logos\SCIAF_Master_Logos\SCIAF_Master_Logos\RGB\JPG RGB\SCIAF_MasterLogo_FullColour_RGB.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7"/>
          <p:cNvSpPr>
            <a:spLocks noChangeArrowheads="1"/>
          </p:cNvSpPr>
          <p:nvPr/>
        </p:nvSpPr>
        <p:spPr bwMode="auto">
          <a:xfrm>
            <a:off x="249238" y="744538"/>
            <a:ext cx="61134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Tuesday 9</a:t>
            </a:r>
            <a:r>
              <a:rPr lang="en-US" altLang="en-US" sz="2800" baseline="30000" dirty="0">
                <a:solidFill>
                  <a:srgbClr val="A7D500"/>
                </a:solidFill>
                <a:latin typeface="Rubik Medium" panose="00000600000000000000" pitchFamily="2" charset="-79"/>
                <a:cs typeface="Rubik Medium" panose="00000600000000000000" pitchFamily="2" charset="-79"/>
              </a:rPr>
              <a:t>th</a:t>
            </a:r>
            <a:r>
              <a:rPr lang="en-US" altLang="en-US" sz="2800" dirty="0">
                <a:solidFill>
                  <a:srgbClr val="A7D500"/>
                </a:solidFill>
                <a:latin typeface="Rubik Medium" panose="00000600000000000000" pitchFamily="2" charset="-79"/>
                <a:cs typeface="Rubik Medium" panose="00000600000000000000" pitchFamily="2" charset="-79"/>
              </a:rPr>
              <a:t> March</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7" name="Straight Connector 6"/>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9238" y="1494503"/>
            <a:ext cx="8426450" cy="5367218"/>
          </a:xfrm>
          <a:prstGeom prst="rect">
            <a:avLst/>
          </a:prstGeom>
        </p:spPr>
      </p:pic>
      <p:sp>
        <p:nvSpPr>
          <p:cNvPr id="9" name="Snip Single Corner Rectangle 3">
            <a:extLst>
              <a:ext uri="{FF2B5EF4-FFF2-40B4-BE49-F238E27FC236}">
                <a16:creationId xmlns:a16="http://schemas.microsoft.com/office/drawing/2014/main" id="{BCD6619F-B309-48DF-8B53-9264935422A2}"/>
              </a:ext>
            </a:extLst>
          </p:cNvPr>
          <p:cNvSpPr/>
          <p:nvPr/>
        </p:nvSpPr>
        <p:spPr bwMode="auto">
          <a:xfrm rot="10800000" flipH="1">
            <a:off x="4858774" y="2045897"/>
            <a:ext cx="3816914" cy="2714467"/>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Rectangle 2"/>
          <p:cNvSpPr/>
          <p:nvPr/>
        </p:nvSpPr>
        <p:spPr>
          <a:xfrm>
            <a:off x="4897540" y="2045897"/>
            <a:ext cx="3962195" cy="2862322"/>
          </a:xfrm>
          <a:prstGeom prst="rect">
            <a:avLst/>
          </a:prstGeom>
        </p:spPr>
        <p:txBody>
          <a:bodyPr wrap="square">
            <a:spAutoFit/>
          </a:bodyPr>
          <a:lstStyle/>
          <a:p>
            <a:r>
              <a:rPr lang="en-GB" sz="2200" b="1" dirty="0">
                <a:solidFill>
                  <a:schemeClr val="bg1"/>
                </a:solidFill>
                <a:latin typeface="Rubik" panose="00000500000000000000" pitchFamily="2" charset="-79"/>
                <a:cs typeface="Rubik" panose="00000500000000000000" pitchFamily="2" charset="-79"/>
              </a:rPr>
              <a:t>Speak up for those who cannot speak for themselves, for the rights of all who are destitute. Speak up and judge fairly; defend the rights of the poor and needy.</a:t>
            </a:r>
          </a:p>
          <a:p>
            <a:r>
              <a:rPr lang="en-GB" sz="2600" b="1" dirty="0">
                <a:solidFill>
                  <a:srgbClr val="A7D500"/>
                </a:solidFill>
                <a:latin typeface="FS Sammy" panose="02000506030000020004" pitchFamily="2" charset="0"/>
                <a:cs typeface="Rubik" panose="00000500000000000000" pitchFamily="2" charset="-79"/>
              </a:rPr>
              <a:t>Proverbs 31:8-9</a:t>
            </a:r>
          </a:p>
        </p:txBody>
      </p:sp>
    </p:spTree>
    <p:extLst>
      <p:ext uri="{BB962C8B-B14F-4D97-AF65-F5344CB8AC3E}">
        <p14:creationId xmlns:p14="http://schemas.microsoft.com/office/powerpoint/2010/main" val="2054927832"/>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sciaf-dc\common\COMED GENERAL\Communications\New Brand\New Logos\SCIAF_Master_Logos\SCIAF_Master_Logos\RGB\JPG RGB\SCIAF_MasterLogo_FullColour_RGB.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
          <p:cNvSpPr>
            <a:spLocks noChangeArrowheads="1"/>
          </p:cNvSpPr>
          <p:nvPr/>
        </p:nvSpPr>
        <p:spPr bwMode="auto">
          <a:xfrm>
            <a:off x="249238" y="744538"/>
            <a:ext cx="68500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Wednesday 10</a:t>
            </a:r>
            <a:r>
              <a:rPr lang="en-US" altLang="en-US" sz="2800" baseline="30000" dirty="0">
                <a:solidFill>
                  <a:srgbClr val="A7D500"/>
                </a:solidFill>
                <a:latin typeface="Rubik Medium" panose="00000600000000000000" pitchFamily="2" charset="-79"/>
                <a:cs typeface="Rubik Medium" panose="00000600000000000000" pitchFamily="2" charset="-79"/>
              </a:rPr>
              <a:t>th</a:t>
            </a:r>
            <a:r>
              <a:rPr lang="en-US" altLang="en-US" sz="2800" dirty="0">
                <a:solidFill>
                  <a:srgbClr val="A7D500"/>
                </a:solidFill>
                <a:latin typeface="Rubik Medium" panose="00000600000000000000" pitchFamily="2" charset="-79"/>
                <a:cs typeface="Rubik Medium" panose="00000600000000000000" pitchFamily="2" charset="-79"/>
              </a:rPr>
              <a:t> March</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6" name="Straight Connector 5"/>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9238" y="1492250"/>
            <a:ext cx="8426450" cy="5365750"/>
          </a:xfrm>
          <a:prstGeom prst="rect">
            <a:avLst/>
          </a:prstGeom>
        </p:spPr>
      </p:pic>
      <p:sp>
        <p:nvSpPr>
          <p:cNvPr id="8" name="Snip Single Corner Rectangle 3">
            <a:extLst>
              <a:ext uri="{FF2B5EF4-FFF2-40B4-BE49-F238E27FC236}">
                <a16:creationId xmlns:a16="http://schemas.microsoft.com/office/drawing/2014/main" id="{BCD6619F-B309-48DF-8B53-9264935422A2}"/>
              </a:ext>
            </a:extLst>
          </p:cNvPr>
          <p:cNvSpPr/>
          <p:nvPr/>
        </p:nvSpPr>
        <p:spPr bwMode="auto">
          <a:xfrm rot="10800000" flipH="1">
            <a:off x="249238" y="1491594"/>
            <a:ext cx="4432852" cy="1418319"/>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p:cNvSpPr/>
          <p:nvPr/>
        </p:nvSpPr>
        <p:spPr>
          <a:xfrm>
            <a:off x="249238" y="1446701"/>
            <a:ext cx="4432852" cy="1508105"/>
          </a:xfrm>
          <a:prstGeom prst="rect">
            <a:avLst/>
          </a:prstGeom>
        </p:spPr>
        <p:txBody>
          <a:bodyPr wrap="square">
            <a:spAutoFit/>
          </a:bodyPr>
          <a:lstStyle/>
          <a:p>
            <a:r>
              <a:rPr lang="en-GB" sz="2200" b="1" dirty="0">
                <a:solidFill>
                  <a:schemeClr val="bg1"/>
                </a:solidFill>
                <a:latin typeface="Rubik" panose="00000500000000000000" pitchFamily="2" charset="-79"/>
                <a:cs typeface="Rubik" panose="00000500000000000000" pitchFamily="2" charset="-79"/>
              </a:rPr>
              <a:t>‘So we, though many, are one body in Christ and individually parts of one another.’</a:t>
            </a:r>
          </a:p>
          <a:p>
            <a:r>
              <a:rPr lang="en-GB" sz="2600" b="1" dirty="0">
                <a:solidFill>
                  <a:srgbClr val="00BBDC"/>
                </a:solidFill>
                <a:latin typeface="FS Sammy" panose="02000506030000020004" pitchFamily="2" charset="0"/>
                <a:cs typeface="Rubik" panose="00000500000000000000" pitchFamily="2" charset="-79"/>
              </a:rPr>
              <a:t>Romans 12:5</a:t>
            </a:r>
          </a:p>
        </p:txBody>
      </p:sp>
    </p:spTree>
    <p:extLst>
      <p:ext uri="{BB962C8B-B14F-4D97-AF65-F5344CB8AC3E}">
        <p14:creationId xmlns:p14="http://schemas.microsoft.com/office/powerpoint/2010/main" val="2406207034"/>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sciaf-dc\common\COMED GENERAL\Communications\New Brand\New Logos\SCIAF_Master_Logos\SCIAF_Master_Logos\RGB\JPG RGB\SCIAF_MasterLogo_FullColour_RGB.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6045" y="1459844"/>
            <a:ext cx="8429644" cy="5398155"/>
          </a:xfrm>
          <a:prstGeom prst="rect">
            <a:avLst/>
          </a:prstGeom>
        </p:spPr>
      </p:pic>
      <p:sp>
        <p:nvSpPr>
          <p:cNvPr id="5" name="Rectangle 7"/>
          <p:cNvSpPr>
            <a:spLocks noChangeArrowheads="1"/>
          </p:cNvSpPr>
          <p:nvPr/>
        </p:nvSpPr>
        <p:spPr bwMode="auto">
          <a:xfrm>
            <a:off x="246045" y="745193"/>
            <a:ext cx="36551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Thursday 11</a:t>
            </a:r>
            <a:r>
              <a:rPr lang="en-US" altLang="en-US" sz="2800" baseline="30000" dirty="0">
                <a:solidFill>
                  <a:srgbClr val="A7D500"/>
                </a:solidFill>
                <a:latin typeface="Rubik Medium" panose="00000600000000000000" pitchFamily="2" charset="-79"/>
                <a:cs typeface="Rubik Medium" panose="00000600000000000000" pitchFamily="2" charset="-79"/>
              </a:rPr>
              <a:t>th</a:t>
            </a:r>
            <a:r>
              <a:rPr lang="en-US" altLang="en-US" sz="2800" dirty="0">
                <a:solidFill>
                  <a:srgbClr val="A7D500"/>
                </a:solidFill>
                <a:latin typeface="Rubik Medium" panose="00000600000000000000" pitchFamily="2" charset="-79"/>
                <a:cs typeface="Rubik Medium" panose="00000600000000000000" pitchFamily="2" charset="-79"/>
              </a:rPr>
              <a:t> March</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6" name="Straight Connector 5"/>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11" name="Snip Single Corner Rectangle 3">
            <a:extLst>
              <a:ext uri="{FF2B5EF4-FFF2-40B4-BE49-F238E27FC236}">
                <a16:creationId xmlns:a16="http://schemas.microsoft.com/office/drawing/2014/main" id="{BCD6619F-B309-48DF-8B53-9264935422A2}"/>
              </a:ext>
            </a:extLst>
          </p:cNvPr>
          <p:cNvSpPr/>
          <p:nvPr/>
        </p:nvSpPr>
        <p:spPr bwMode="auto">
          <a:xfrm rot="10800000" flipH="1">
            <a:off x="249238" y="1491590"/>
            <a:ext cx="4344796" cy="2076521"/>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p:cNvSpPr/>
          <p:nvPr/>
        </p:nvSpPr>
        <p:spPr>
          <a:xfrm>
            <a:off x="246045" y="1459843"/>
            <a:ext cx="4347989" cy="2108269"/>
          </a:xfrm>
          <a:prstGeom prst="rect">
            <a:avLst/>
          </a:prstGeom>
          <a:noFill/>
        </p:spPr>
        <p:txBody>
          <a:bodyPr wrap="square">
            <a:spAutoFit/>
          </a:bodyPr>
          <a:lstStyle/>
          <a:p>
            <a:r>
              <a:rPr lang="en-GB" sz="2100" b="1" dirty="0">
                <a:solidFill>
                  <a:schemeClr val="bg1"/>
                </a:solidFill>
                <a:latin typeface="Rubik" panose="00000500000000000000" pitchFamily="2" charset="-79"/>
                <a:cs typeface="Rubik" panose="00000500000000000000" pitchFamily="2" charset="-79"/>
              </a:rPr>
              <a:t>“We need to care for and accompany people with disabilities in every condition of life-taking on situations of marginalization with strength and tenderness.” </a:t>
            </a:r>
            <a:r>
              <a:rPr lang="en-GB" sz="2600" b="1" dirty="0">
                <a:solidFill>
                  <a:srgbClr val="A7D500"/>
                </a:solidFill>
                <a:latin typeface="FS Sammy" panose="02000506030000020004" pitchFamily="2" charset="0"/>
                <a:cs typeface="Rubik" panose="00000500000000000000" pitchFamily="2" charset="-79"/>
              </a:rPr>
              <a:t>-Pope Francis</a:t>
            </a:r>
          </a:p>
        </p:txBody>
      </p:sp>
    </p:spTree>
    <p:extLst>
      <p:ext uri="{BB962C8B-B14F-4D97-AF65-F5344CB8AC3E}">
        <p14:creationId xmlns:p14="http://schemas.microsoft.com/office/powerpoint/2010/main" val="2747014443"/>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5" descr="\\sciaf-dc\common\COMED GENERAL\Communications\New Brand\New Logos\SCIAF_Master_Logos\SCIAF_Master_Logos\RGB\PNG RGB\SCIAF_MasterLogo_FullColour_RG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74494" y="212745"/>
            <a:ext cx="1966912"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p:cNvGrpSpPr/>
          <p:nvPr/>
        </p:nvGrpSpPr>
        <p:grpSpPr>
          <a:xfrm>
            <a:off x="1536705" y="1060975"/>
            <a:ext cx="7029020" cy="4940358"/>
            <a:chOff x="1656778" y="1345706"/>
            <a:chExt cx="7029020" cy="4940358"/>
          </a:xfrm>
        </p:grpSpPr>
        <p:sp>
          <p:nvSpPr>
            <p:cNvPr id="2" name="TextBox 1">
              <a:hlinkClick r:id="rId4" action="ppaction://hlinksldjump"/>
            </p:cNvPr>
            <p:cNvSpPr txBox="1"/>
            <p:nvPr/>
          </p:nvSpPr>
          <p:spPr>
            <a:xfrm>
              <a:off x="3567149" y="1351144"/>
              <a:ext cx="1874520" cy="646331"/>
            </a:xfrm>
            <a:prstGeom prst="rect">
              <a:avLst/>
            </a:prstGeom>
            <a:solidFill>
              <a:srgbClr val="FFD100"/>
            </a:solid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Ash Wednesday</a:t>
              </a:r>
            </a:p>
            <a:p>
              <a:pPr algn="ctr"/>
              <a:r>
                <a:rPr lang="en-GB" b="1" dirty="0">
                  <a:solidFill>
                    <a:srgbClr val="3A5382"/>
                  </a:solidFill>
                  <a:latin typeface="Calibri" panose="020F0502020204030204" pitchFamily="34" charset="0"/>
                  <a:cs typeface="Calibri" panose="020F0502020204030204" pitchFamily="34" charset="0"/>
                </a:rPr>
                <a:t>17</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Feb</a:t>
              </a:r>
            </a:p>
          </p:txBody>
        </p:sp>
        <p:sp>
          <p:nvSpPr>
            <p:cNvPr id="9" name="TextBox 8">
              <a:hlinkClick r:id="rId5" action="ppaction://hlinksldjump"/>
            </p:cNvPr>
            <p:cNvSpPr txBox="1"/>
            <p:nvPr/>
          </p:nvSpPr>
          <p:spPr>
            <a:xfrm>
              <a:off x="5532563" y="1355682"/>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Thurs 18</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February</a:t>
              </a:r>
            </a:p>
          </p:txBody>
        </p:sp>
        <p:sp>
          <p:nvSpPr>
            <p:cNvPr id="11" name="TextBox 10">
              <a:hlinkClick r:id="rId6" action="ppaction://hlinksldjump"/>
            </p:cNvPr>
            <p:cNvSpPr txBox="1"/>
            <p:nvPr/>
          </p:nvSpPr>
          <p:spPr>
            <a:xfrm>
              <a:off x="6811278" y="1345706"/>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Fri 19</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February</a:t>
              </a:r>
            </a:p>
          </p:txBody>
        </p:sp>
        <p:sp>
          <p:nvSpPr>
            <p:cNvPr id="26" name="TextBox 25">
              <a:hlinkClick r:id="rId7" action="ppaction://hlinksldjump"/>
            </p:cNvPr>
            <p:cNvSpPr txBox="1"/>
            <p:nvPr/>
          </p:nvSpPr>
          <p:spPr>
            <a:xfrm>
              <a:off x="1669998" y="5631062"/>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Mon 29</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March</a:t>
              </a:r>
            </a:p>
          </p:txBody>
        </p:sp>
        <p:grpSp>
          <p:nvGrpSpPr>
            <p:cNvPr id="3" name="Group 2"/>
            <p:cNvGrpSpPr/>
            <p:nvPr/>
          </p:nvGrpSpPr>
          <p:grpSpPr>
            <a:xfrm>
              <a:off x="1656778" y="2054621"/>
              <a:ext cx="6365907" cy="3516027"/>
              <a:chOff x="1619994" y="1020148"/>
              <a:chExt cx="6365907" cy="3516027"/>
            </a:xfrm>
          </p:grpSpPr>
          <p:sp>
            <p:nvSpPr>
              <p:cNvPr id="12" name="TextBox 11">
                <a:hlinkClick r:id="rId8" action="ppaction://hlinksldjump"/>
              </p:cNvPr>
              <p:cNvSpPr txBox="1"/>
              <p:nvPr/>
            </p:nvSpPr>
            <p:spPr>
              <a:xfrm>
                <a:off x="1619994" y="1028711"/>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Mon 22</a:t>
                </a:r>
                <a:r>
                  <a:rPr lang="en-GB" b="1" baseline="30000" dirty="0">
                    <a:solidFill>
                      <a:srgbClr val="3A5382"/>
                    </a:solidFill>
                    <a:latin typeface="Calibri" panose="020F0502020204030204" pitchFamily="34" charset="0"/>
                    <a:cs typeface="Calibri" panose="020F0502020204030204" pitchFamily="34" charset="0"/>
                  </a:rPr>
                  <a:t>nd</a:t>
                </a:r>
                <a:r>
                  <a:rPr lang="en-GB" b="1" dirty="0">
                    <a:solidFill>
                      <a:srgbClr val="3A5382"/>
                    </a:solidFill>
                    <a:latin typeface="Calibri" panose="020F0502020204030204" pitchFamily="34" charset="0"/>
                    <a:cs typeface="Calibri" panose="020F0502020204030204" pitchFamily="34" charset="0"/>
                  </a:rPr>
                  <a:t> February</a:t>
                </a:r>
              </a:p>
            </p:txBody>
          </p:sp>
          <p:sp>
            <p:nvSpPr>
              <p:cNvPr id="13" name="TextBox 12">
                <a:hlinkClick r:id="rId9" action="ppaction://hlinksldjump"/>
              </p:cNvPr>
              <p:cNvSpPr txBox="1"/>
              <p:nvPr/>
            </p:nvSpPr>
            <p:spPr>
              <a:xfrm>
                <a:off x="2913204" y="1027296"/>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Tues 23</a:t>
                </a:r>
                <a:r>
                  <a:rPr lang="en-GB" b="1" baseline="30000" dirty="0">
                    <a:solidFill>
                      <a:srgbClr val="3A5382"/>
                    </a:solidFill>
                    <a:latin typeface="Calibri" panose="020F0502020204030204" pitchFamily="34" charset="0"/>
                    <a:cs typeface="Calibri" panose="020F0502020204030204" pitchFamily="34" charset="0"/>
                  </a:rPr>
                  <a:t>rd</a:t>
                </a:r>
                <a:r>
                  <a:rPr lang="en-GB" b="1" dirty="0">
                    <a:solidFill>
                      <a:srgbClr val="3A5382"/>
                    </a:solidFill>
                    <a:latin typeface="Calibri" panose="020F0502020204030204" pitchFamily="34" charset="0"/>
                    <a:cs typeface="Calibri" panose="020F0502020204030204" pitchFamily="34" charset="0"/>
                  </a:rPr>
                  <a:t> February</a:t>
                </a:r>
              </a:p>
            </p:txBody>
          </p:sp>
          <p:sp>
            <p:nvSpPr>
              <p:cNvPr id="14" name="TextBox 13">
                <a:hlinkClick r:id="rId10" action="ppaction://hlinksldjump"/>
              </p:cNvPr>
              <p:cNvSpPr txBox="1"/>
              <p:nvPr/>
            </p:nvSpPr>
            <p:spPr>
              <a:xfrm>
                <a:off x="4206414" y="1037237"/>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Wed 24</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February</a:t>
                </a:r>
              </a:p>
            </p:txBody>
          </p:sp>
          <p:sp>
            <p:nvSpPr>
              <p:cNvPr id="15" name="TextBox 14">
                <a:hlinkClick r:id="rId11" action="ppaction://hlinksldjump"/>
              </p:cNvPr>
              <p:cNvSpPr txBox="1"/>
              <p:nvPr/>
            </p:nvSpPr>
            <p:spPr>
              <a:xfrm>
                <a:off x="5494276" y="1037236"/>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Thurs 25</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February</a:t>
                </a:r>
              </a:p>
            </p:txBody>
          </p:sp>
          <p:sp>
            <p:nvSpPr>
              <p:cNvPr id="16" name="TextBox 15">
                <a:hlinkClick r:id="rId12" action="ppaction://hlinksldjump"/>
              </p:cNvPr>
              <p:cNvSpPr txBox="1"/>
              <p:nvPr/>
            </p:nvSpPr>
            <p:spPr>
              <a:xfrm>
                <a:off x="6774494" y="1020148"/>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Fri 26</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February</a:t>
                </a:r>
              </a:p>
            </p:txBody>
          </p:sp>
          <p:sp>
            <p:nvSpPr>
              <p:cNvPr id="17" name="TextBox 16">
                <a:hlinkClick r:id="rId13" action="ppaction://hlinksldjump"/>
              </p:cNvPr>
              <p:cNvSpPr txBox="1"/>
              <p:nvPr/>
            </p:nvSpPr>
            <p:spPr>
              <a:xfrm>
                <a:off x="1633218" y="1735668"/>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Mon 1</a:t>
                </a:r>
                <a:r>
                  <a:rPr lang="en-GB" b="1" baseline="30000" dirty="0">
                    <a:solidFill>
                      <a:srgbClr val="3A5382"/>
                    </a:solidFill>
                    <a:latin typeface="Calibri" panose="020F0502020204030204" pitchFamily="34" charset="0"/>
                    <a:cs typeface="Calibri" panose="020F0502020204030204" pitchFamily="34" charset="0"/>
                  </a:rPr>
                  <a:t>st</a:t>
                </a:r>
                <a:r>
                  <a:rPr lang="en-GB" b="1" dirty="0">
                    <a:solidFill>
                      <a:srgbClr val="3A5382"/>
                    </a:solidFill>
                    <a:latin typeface="Calibri" panose="020F0502020204030204" pitchFamily="34" charset="0"/>
                    <a:cs typeface="Calibri" panose="020F0502020204030204" pitchFamily="34" charset="0"/>
                  </a:rPr>
                  <a:t> March</a:t>
                </a:r>
              </a:p>
            </p:txBody>
          </p:sp>
          <p:sp>
            <p:nvSpPr>
              <p:cNvPr id="18" name="TextBox 17">
                <a:hlinkClick r:id="rId14" action="ppaction://hlinksldjump"/>
              </p:cNvPr>
              <p:cNvSpPr txBox="1"/>
              <p:nvPr/>
            </p:nvSpPr>
            <p:spPr>
              <a:xfrm>
                <a:off x="2924641" y="1732337"/>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Tues 2</a:t>
                </a:r>
                <a:r>
                  <a:rPr lang="en-GB" b="1" baseline="30000" dirty="0">
                    <a:solidFill>
                      <a:srgbClr val="3A5382"/>
                    </a:solidFill>
                    <a:latin typeface="Calibri" panose="020F0502020204030204" pitchFamily="34" charset="0"/>
                    <a:cs typeface="Calibri" panose="020F0502020204030204" pitchFamily="34" charset="0"/>
                  </a:rPr>
                  <a:t>nd</a:t>
                </a:r>
                <a:r>
                  <a:rPr lang="en-GB" b="1" dirty="0">
                    <a:solidFill>
                      <a:srgbClr val="3A5382"/>
                    </a:solidFill>
                    <a:latin typeface="Calibri" panose="020F0502020204030204" pitchFamily="34" charset="0"/>
                    <a:cs typeface="Calibri" panose="020F0502020204030204" pitchFamily="34" charset="0"/>
                  </a:rPr>
                  <a:t> March</a:t>
                </a:r>
              </a:p>
            </p:txBody>
          </p:sp>
          <p:sp>
            <p:nvSpPr>
              <p:cNvPr id="19" name="TextBox 18">
                <a:hlinkClick r:id="rId15" action="ppaction://hlinksldjump"/>
              </p:cNvPr>
              <p:cNvSpPr txBox="1"/>
              <p:nvPr/>
            </p:nvSpPr>
            <p:spPr>
              <a:xfrm>
                <a:off x="4206413" y="1744610"/>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Wed 3</a:t>
                </a:r>
                <a:r>
                  <a:rPr lang="en-GB" b="1" baseline="30000" dirty="0">
                    <a:solidFill>
                      <a:srgbClr val="3A5382"/>
                    </a:solidFill>
                    <a:latin typeface="Calibri" panose="020F0502020204030204" pitchFamily="34" charset="0"/>
                    <a:cs typeface="Calibri" panose="020F0502020204030204" pitchFamily="34" charset="0"/>
                  </a:rPr>
                  <a:t>rd</a:t>
                </a:r>
                <a:r>
                  <a:rPr lang="en-GB" b="1" dirty="0">
                    <a:solidFill>
                      <a:srgbClr val="3A5382"/>
                    </a:solidFill>
                    <a:latin typeface="Calibri" panose="020F0502020204030204" pitchFamily="34" charset="0"/>
                    <a:cs typeface="Calibri" panose="020F0502020204030204" pitchFamily="34" charset="0"/>
                  </a:rPr>
                  <a:t> March</a:t>
                </a:r>
              </a:p>
            </p:txBody>
          </p:sp>
          <p:sp>
            <p:nvSpPr>
              <p:cNvPr id="20" name="TextBox 19">
                <a:hlinkClick r:id="rId16" action="ppaction://hlinksldjump"/>
              </p:cNvPr>
              <p:cNvSpPr txBox="1"/>
              <p:nvPr/>
            </p:nvSpPr>
            <p:spPr>
              <a:xfrm>
                <a:off x="5496793" y="1753060"/>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Thurs 4</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March</a:t>
                </a:r>
              </a:p>
            </p:txBody>
          </p:sp>
          <p:sp>
            <p:nvSpPr>
              <p:cNvPr id="21" name="TextBox 20">
                <a:hlinkClick r:id="rId17" action="ppaction://hlinksldjump"/>
              </p:cNvPr>
              <p:cNvSpPr txBox="1"/>
              <p:nvPr/>
            </p:nvSpPr>
            <p:spPr>
              <a:xfrm>
                <a:off x="6774495" y="1723600"/>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Fri 5</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March</a:t>
                </a:r>
              </a:p>
            </p:txBody>
          </p:sp>
          <p:sp>
            <p:nvSpPr>
              <p:cNvPr id="22" name="TextBox 21">
                <a:hlinkClick r:id="rId18" action="ppaction://hlinksldjump"/>
              </p:cNvPr>
              <p:cNvSpPr txBox="1"/>
              <p:nvPr/>
            </p:nvSpPr>
            <p:spPr>
              <a:xfrm>
                <a:off x="1633214" y="2455689"/>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Mon 8</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March</a:t>
                </a:r>
              </a:p>
            </p:txBody>
          </p:sp>
          <p:sp>
            <p:nvSpPr>
              <p:cNvPr id="23" name="TextBox 22">
                <a:hlinkClick r:id="rId19" action="ppaction://hlinksldjump"/>
              </p:cNvPr>
              <p:cNvSpPr txBox="1"/>
              <p:nvPr/>
            </p:nvSpPr>
            <p:spPr>
              <a:xfrm>
                <a:off x="2913433" y="2459593"/>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Tues 9</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March</a:t>
                </a:r>
              </a:p>
            </p:txBody>
          </p:sp>
          <p:sp>
            <p:nvSpPr>
              <p:cNvPr id="24" name="TextBox 23">
                <a:hlinkClick r:id="rId20" action="ppaction://hlinksldjump"/>
              </p:cNvPr>
              <p:cNvSpPr txBox="1"/>
              <p:nvPr/>
            </p:nvSpPr>
            <p:spPr>
              <a:xfrm>
                <a:off x="1633214" y="3175711"/>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Mon 15</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March</a:t>
                </a:r>
              </a:p>
            </p:txBody>
          </p:sp>
          <p:sp>
            <p:nvSpPr>
              <p:cNvPr id="25" name="TextBox 24">
                <a:hlinkClick r:id="rId21" action="ppaction://hlinksldjump"/>
              </p:cNvPr>
              <p:cNvSpPr txBox="1"/>
              <p:nvPr/>
            </p:nvSpPr>
            <p:spPr>
              <a:xfrm>
                <a:off x="1633214" y="3882668"/>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Mon 22</a:t>
                </a:r>
                <a:r>
                  <a:rPr lang="en-GB" b="1" baseline="30000" dirty="0">
                    <a:solidFill>
                      <a:srgbClr val="3A5382"/>
                    </a:solidFill>
                    <a:latin typeface="Calibri" panose="020F0502020204030204" pitchFamily="34" charset="0"/>
                    <a:cs typeface="Calibri" panose="020F0502020204030204" pitchFamily="34" charset="0"/>
                  </a:rPr>
                  <a:t>nd</a:t>
                </a:r>
                <a:r>
                  <a:rPr lang="en-GB" b="1" dirty="0">
                    <a:solidFill>
                      <a:srgbClr val="3A5382"/>
                    </a:solidFill>
                    <a:latin typeface="Calibri" panose="020F0502020204030204" pitchFamily="34" charset="0"/>
                    <a:cs typeface="Calibri" panose="020F0502020204030204" pitchFamily="34" charset="0"/>
                  </a:rPr>
                  <a:t> March</a:t>
                </a:r>
              </a:p>
            </p:txBody>
          </p:sp>
          <p:sp>
            <p:nvSpPr>
              <p:cNvPr id="28" name="TextBox 27">
                <a:hlinkClick r:id="rId22" action="ppaction://hlinksldjump"/>
              </p:cNvPr>
              <p:cNvSpPr txBox="1"/>
              <p:nvPr/>
            </p:nvSpPr>
            <p:spPr>
              <a:xfrm>
                <a:off x="4206413" y="2459592"/>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Wed 10</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March</a:t>
                </a:r>
              </a:p>
            </p:txBody>
          </p:sp>
          <p:sp>
            <p:nvSpPr>
              <p:cNvPr id="29" name="TextBox 28">
                <a:hlinkClick r:id="rId23" action="ppaction://hlinksldjump"/>
              </p:cNvPr>
              <p:cNvSpPr txBox="1"/>
              <p:nvPr/>
            </p:nvSpPr>
            <p:spPr>
              <a:xfrm>
                <a:off x="5494276" y="2459591"/>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Thurs 11</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March</a:t>
                </a:r>
              </a:p>
            </p:txBody>
          </p:sp>
          <p:sp>
            <p:nvSpPr>
              <p:cNvPr id="30" name="TextBox 29">
                <a:hlinkClick r:id="rId24" action="ppaction://hlinksldjump"/>
              </p:cNvPr>
              <p:cNvSpPr txBox="1"/>
              <p:nvPr/>
            </p:nvSpPr>
            <p:spPr>
              <a:xfrm>
                <a:off x="6774495" y="2441011"/>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Fri 12</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March</a:t>
                </a:r>
              </a:p>
            </p:txBody>
          </p:sp>
          <p:sp>
            <p:nvSpPr>
              <p:cNvPr id="31" name="TextBox 30">
                <a:hlinkClick r:id="rId25" action="ppaction://hlinksldjump"/>
              </p:cNvPr>
              <p:cNvSpPr txBox="1"/>
              <p:nvPr/>
            </p:nvSpPr>
            <p:spPr>
              <a:xfrm>
                <a:off x="2913202" y="3175711"/>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Tues 16</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March</a:t>
                </a:r>
              </a:p>
            </p:txBody>
          </p:sp>
          <p:sp>
            <p:nvSpPr>
              <p:cNvPr id="32" name="TextBox 31">
                <a:hlinkClick r:id="rId26" action="ppaction://hlinksldjump"/>
              </p:cNvPr>
              <p:cNvSpPr txBox="1"/>
              <p:nvPr/>
            </p:nvSpPr>
            <p:spPr>
              <a:xfrm>
                <a:off x="4206413" y="3162994"/>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Wed 17</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March</a:t>
                </a:r>
              </a:p>
            </p:txBody>
          </p:sp>
          <p:sp>
            <p:nvSpPr>
              <p:cNvPr id="33" name="TextBox 32">
                <a:hlinkClick r:id="rId27" action="ppaction://hlinksldjump"/>
              </p:cNvPr>
              <p:cNvSpPr txBox="1"/>
              <p:nvPr/>
            </p:nvSpPr>
            <p:spPr>
              <a:xfrm>
                <a:off x="5494276" y="3162993"/>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Thurs 18</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March</a:t>
                </a:r>
              </a:p>
            </p:txBody>
          </p:sp>
          <p:sp>
            <p:nvSpPr>
              <p:cNvPr id="34" name="TextBox 33">
                <a:hlinkClick r:id="rId28" action="ppaction://hlinksldjump"/>
              </p:cNvPr>
              <p:cNvSpPr txBox="1"/>
              <p:nvPr/>
            </p:nvSpPr>
            <p:spPr>
              <a:xfrm>
                <a:off x="6792834" y="3158422"/>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Fri 19</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March</a:t>
                </a:r>
              </a:p>
            </p:txBody>
          </p:sp>
          <p:sp>
            <p:nvSpPr>
              <p:cNvPr id="35" name="TextBox 34">
                <a:hlinkClick r:id="rId29" action="ppaction://hlinksldjump"/>
              </p:cNvPr>
              <p:cNvSpPr txBox="1"/>
              <p:nvPr/>
            </p:nvSpPr>
            <p:spPr>
              <a:xfrm>
                <a:off x="2913202" y="3886150"/>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Tues 23</a:t>
                </a:r>
                <a:r>
                  <a:rPr lang="en-GB" b="1" baseline="30000" dirty="0">
                    <a:solidFill>
                      <a:srgbClr val="3A5382"/>
                    </a:solidFill>
                    <a:latin typeface="Calibri" panose="020F0502020204030204" pitchFamily="34" charset="0"/>
                    <a:cs typeface="Calibri" panose="020F0502020204030204" pitchFamily="34" charset="0"/>
                  </a:rPr>
                  <a:t>rd</a:t>
                </a:r>
                <a:r>
                  <a:rPr lang="en-GB" b="1" dirty="0">
                    <a:solidFill>
                      <a:srgbClr val="3A5382"/>
                    </a:solidFill>
                    <a:latin typeface="Calibri" panose="020F0502020204030204" pitchFamily="34" charset="0"/>
                    <a:cs typeface="Calibri" panose="020F0502020204030204" pitchFamily="34" charset="0"/>
                  </a:rPr>
                  <a:t> March</a:t>
                </a:r>
              </a:p>
            </p:txBody>
          </p:sp>
          <p:sp>
            <p:nvSpPr>
              <p:cNvPr id="36" name="TextBox 35">
                <a:hlinkClick r:id="rId30" action="ppaction://hlinksldjump"/>
              </p:cNvPr>
              <p:cNvSpPr txBox="1"/>
              <p:nvPr/>
            </p:nvSpPr>
            <p:spPr>
              <a:xfrm>
                <a:off x="4206413" y="3882668"/>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Wed 24</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March</a:t>
                </a:r>
              </a:p>
            </p:txBody>
          </p:sp>
          <p:sp>
            <p:nvSpPr>
              <p:cNvPr id="37" name="TextBox 36">
                <a:hlinkClick r:id="rId31" action="ppaction://hlinksldjump"/>
              </p:cNvPr>
              <p:cNvSpPr txBox="1"/>
              <p:nvPr/>
            </p:nvSpPr>
            <p:spPr>
              <a:xfrm>
                <a:off x="5494275" y="3889844"/>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Thurs 25</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March</a:t>
                </a:r>
              </a:p>
            </p:txBody>
          </p:sp>
          <p:sp>
            <p:nvSpPr>
              <p:cNvPr id="38" name="TextBox 37">
                <a:hlinkClick r:id="rId32" action="ppaction://hlinksldjump"/>
              </p:cNvPr>
              <p:cNvSpPr txBox="1"/>
              <p:nvPr/>
            </p:nvSpPr>
            <p:spPr>
              <a:xfrm>
                <a:off x="6792834" y="3889843"/>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Fri 26</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March</a:t>
                </a:r>
              </a:p>
            </p:txBody>
          </p:sp>
        </p:grpSp>
        <p:sp>
          <p:nvSpPr>
            <p:cNvPr id="39" name="TextBox 38">
              <a:hlinkClick r:id="rId33" action="ppaction://hlinksldjump"/>
            </p:cNvPr>
            <p:cNvSpPr txBox="1"/>
            <p:nvPr/>
          </p:nvSpPr>
          <p:spPr>
            <a:xfrm>
              <a:off x="2949135" y="5631062"/>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Tues 30</a:t>
              </a:r>
              <a:r>
                <a:rPr lang="en-GB" b="1" baseline="30000" dirty="0">
                  <a:solidFill>
                    <a:srgbClr val="3A5382"/>
                  </a:solidFill>
                  <a:latin typeface="Calibri" panose="020F0502020204030204" pitchFamily="34" charset="0"/>
                  <a:cs typeface="Calibri" panose="020F0502020204030204" pitchFamily="34" charset="0"/>
                </a:rPr>
                <a:t>th</a:t>
              </a:r>
              <a:r>
                <a:rPr lang="en-GB" b="1" dirty="0">
                  <a:solidFill>
                    <a:srgbClr val="3A5382"/>
                  </a:solidFill>
                  <a:latin typeface="Calibri" panose="020F0502020204030204" pitchFamily="34" charset="0"/>
                  <a:cs typeface="Calibri" panose="020F0502020204030204" pitchFamily="34" charset="0"/>
                </a:rPr>
                <a:t> March</a:t>
              </a:r>
            </a:p>
          </p:txBody>
        </p:sp>
        <p:sp>
          <p:nvSpPr>
            <p:cNvPr id="40" name="TextBox 39">
              <a:hlinkClick r:id="rId34" action="ppaction://hlinksldjump"/>
            </p:cNvPr>
            <p:cNvSpPr txBox="1"/>
            <p:nvPr/>
          </p:nvSpPr>
          <p:spPr>
            <a:xfrm>
              <a:off x="4238186" y="5631060"/>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Wed 31</a:t>
              </a:r>
              <a:r>
                <a:rPr lang="en-GB" b="1" baseline="30000" dirty="0">
                  <a:solidFill>
                    <a:srgbClr val="3A5382"/>
                  </a:solidFill>
                  <a:latin typeface="Calibri" panose="020F0502020204030204" pitchFamily="34" charset="0"/>
                  <a:cs typeface="Calibri" panose="020F0502020204030204" pitchFamily="34" charset="0"/>
                </a:rPr>
                <a:t>st</a:t>
              </a:r>
              <a:r>
                <a:rPr lang="en-GB" b="1" dirty="0">
                  <a:solidFill>
                    <a:srgbClr val="3A5382"/>
                  </a:solidFill>
                  <a:latin typeface="Calibri" panose="020F0502020204030204" pitchFamily="34" charset="0"/>
                  <a:cs typeface="Calibri" panose="020F0502020204030204" pitchFamily="34" charset="0"/>
                </a:rPr>
                <a:t> March</a:t>
              </a:r>
            </a:p>
          </p:txBody>
        </p:sp>
        <p:sp>
          <p:nvSpPr>
            <p:cNvPr id="41" name="TextBox 40">
              <a:hlinkClick r:id="rId35" action="ppaction://hlinksldjump"/>
            </p:cNvPr>
            <p:cNvSpPr txBox="1"/>
            <p:nvPr/>
          </p:nvSpPr>
          <p:spPr>
            <a:xfrm>
              <a:off x="5527237" y="5639733"/>
              <a:ext cx="1193067" cy="646331"/>
            </a:xfrm>
            <a:prstGeom prst="rect">
              <a:avLst/>
            </a:prstGeom>
            <a:no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Thurs 1</a:t>
              </a:r>
              <a:r>
                <a:rPr lang="en-GB" b="1" baseline="30000" dirty="0">
                  <a:solidFill>
                    <a:srgbClr val="3A5382"/>
                  </a:solidFill>
                  <a:latin typeface="Calibri" panose="020F0502020204030204" pitchFamily="34" charset="0"/>
                  <a:cs typeface="Calibri" panose="020F0502020204030204" pitchFamily="34" charset="0"/>
                </a:rPr>
                <a:t>st</a:t>
              </a:r>
              <a:r>
                <a:rPr lang="en-GB" b="1" dirty="0">
                  <a:solidFill>
                    <a:srgbClr val="3A5382"/>
                  </a:solidFill>
                  <a:latin typeface="Calibri" panose="020F0502020204030204" pitchFamily="34" charset="0"/>
                  <a:cs typeface="Calibri" panose="020F0502020204030204" pitchFamily="34" charset="0"/>
                </a:rPr>
                <a:t> April</a:t>
              </a:r>
            </a:p>
          </p:txBody>
        </p:sp>
        <p:sp>
          <p:nvSpPr>
            <p:cNvPr id="43" name="TextBox 42">
              <a:hlinkClick r:id="rId36" action="ppaction://hlinksldjump"/>
            </p:cNvPr>
            <p:cNvSpPr txBox="1"/>
            <p:nvPr/>
          </p:nvSpPr>
          <p:spPr>
            <a:xfrm>
              <a:off x="6811278" y="5631061"/>
              <a:ext cx="1874520" cy="646331"/>
            </a:xfrm>
            <a:prstGeom prst="rect">
              <a:avLst/>
            </a:prstGeom>
            <a:solidFill>
              <a:srgbClr val="FFD100"/>
            </a:solidFill>
            <a:ln w="38100">
              <a:solidFill>
                <a:srgbClr val="A7D500"/>
              </a:solidFill>
            </a:ln>
          </p:spPr>
          <p:txBody>
            <a:bodyPr wrap="square" rtlCol="0">
              <a:spAutoFit/>
            </a:bodyPr>
            <a:lstStyle/>
            <a:p>
              <a:pPr algn="ctr"/>
              <a:r>
                <a:rPr lang="en-GB" b="1" dirty="0">
                  <a:solidFill>
                    <a:srgbClr val="3A5382"/>
                  </a:solidFill>
                  <a:latin typeface="Calibri" panose="020F0502020204030204" pitchFamily="34" charset="0"/>
                  <a:cs typeface="Calibri" panose="020F0502020204030204" pitchFamily="34" charset="0"/>
                </a:rPr>
                <a:t>Good Friday</a:t>
              </a:r>
            </a:p>
            <a:p>
              <a:pPr algn="ctr"/>
              <a:r>
                <a:rPr lang="en-GB" b="1" dirty="0">
                  <a:solidFill>
                    <a:srgbClr val="3A5382"/>
                  </a:solidFill>
                  <a:latin typeface="Calibri" panose="020F0502020204030204" pitchFamily="34" charset="0"/>
                  <a:cs typeface="Calibri" panose="020F0502020204030204" pitchFamily="34" charset="0"/>
                </a:rPr>
                <a:t>2</a:t>
              </a:r>
              <a:r>
                <a:rPr lang="en-GB" b="1" baseline="30000" dirty="0">
                  <a:solidFill>
                    <a:srgbClr val="3A5382"/>
                  </a:solidFill>
                  <a:latin typeface="Calibri" panose="020F0502020204030204" pitchFamily="34" charset="0"/>
                  <a:cs typeface="Calibri" panose="020F0502020204030204" pitchFamily="34" charset="0"/>
                </a:rPr>
                <a:t>nd</a:t>
              </a:r>
              <a:r>
                <a:rPr lang="en-GB" b="1" dirty="0">
                  <a:solidFill>
                    <a:srgbClr val="3A5382"/>
                  </a:solidFill>
                  <a:latin typeface="Calibri" panose="020F0502020204030204" pitchFamily="34" charset="0"/>
                  <a:cs typeface="Calibri" panose="020F0502020204030204" pitchFamily="34" charset="0"/>
                </a:rPr>
                <a:t> April</a:t>
              </a:r>
            </a:p>
          </p:txBody>
        </p:sp>
      </p:grpSp>
      <p:pic>
        <p:nvPicPr>
          <p:cNvPr id="42" name="Picture 41">
            <a:hlinkClick r:id="rId37" action="ppaction://hlinksldjump"/>
          </p:cNvPr>
          <p:cNvPicPr>
            <a:picLocks noChangeAspect="1"/>
          </p:cNvPicPr>
          <p:nvPr/>
        </p:nvPicPr>
        <p:blipFill>
          <a:blip r:embed="rId38" cstate="screen">
            <a:extLst>
              <a:ext uri="{28A0092B-C50C-407E-A947-70E740481C1C}">
                <a14:useLocalDpi xmlns:a14="http://schemas.microsoft.com/office/drawing/2010/main"/>
              </a:ext>
            </a:extLst>
          </a:blip>
          <a:stretch>
            <a:fillRect/>
          </a:stretch>
        </p:blipFill>
        <p:spPr>
          <a:xfrm>
            <a:off x="99804" y="5241238"/>
            <a:ext cx="1520190" cy="1520190"/>
          </a:xfrm>
          <a:prstGeom prst="rect">
            <a:avLst/>
          </a:prstGeom>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sciaf-dc\common\COMED GENERAL\Communications\New Brand\New Logos\SCIAF_Master_Logos\SCIAF_Master_Logos\RGB\JPG RGB\SCIAF_MasterLogo_FullColour_RGB.jp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7"/>
          <p:cNvSpPr>
            <a:spLocks noChangeArrowheads="1"/>
          </p:cNvSpPr>
          <p:nvPr/>
        </p:nvSpPr>
        <p:spPr bwMode="auto">
          <a:xfrm>
            <a:off x="249238" y="744538"/>
            <a:ext cx="31646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Friday 12</a:t>
            </a:r>
            <a:r>
              <a:rPr lang="en-US" altLang="en-US" sz="2800" baseline="30000" dirty="0">
                <a:solidFill>
                  <a:srgbClr val="A7D500"/>
                </a:solidFill>
                <a:latin typeface="Rubik Medium" panose="00000600000000000000" pitchFamily="2" charset="-79"/>
                <a:cs typeface="Rubik Medium" panose="00000600000000000000" pitchFamily="2" charset="-79"/>
              </a:rPr>
              <a:t>th</a:t>
            </a:r>
            <a:r>
              <a:rPr lang="en-US" altLang="en-US" sz="2800" dirty="0">
                <a:solidFill>
                  <a:srgbClr val="A7D500"/>
                </a:solidFill>
                <a:latin typeface="Rubik Medium" panose="00000600000000000000" pitchFamily="2" charset="-79"/>
                <a:cs typeface="Rubik Medium" panose="00000600000000000000" pitchFamily="2" charset="-79"/>
              </a:rPr>
              <a:t> March</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7" name="Straight Connector 6"/>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68222" y="270381"/>
            <a:ext cx="4381152" cy="584775"/>
          </a:xfrm>
          <a:prstGeom prst="rect">
            <a:avLst/>
          </a:prstGeom>
          <a:noFill/>
        </p:spPr>
        <p:txBody>
          <a:bodyPr wrap="square" rtlCol="0">
            <a:spAutoFit/>
          </a:bodyPr>
          <a:lstStyle/>
          <a:p>
            <a:r>
              <a:rPr lang="en-GB" sz="3200" b="1" dirty="0">
                <a:solidFill>
                  <a:srgbClr val="3A5382"/>
                </a:solidFill>
                <a:latin typeface="Rubik Medium" panose="00000600000000000000" pitchFamily="2" charset="-79"/>
                <a:cs typeface="Rubik Medium" panose="00000600000000000000" pitchFamily="2" charset="-79"/>
              </a:rPr>
              <a:t>SCIAF Day of Prayer</a:t>
            </a: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2889" y="1377922"/>
            <a:ext cx="3397345" cy="5480076"/>
          </a:xfrm>
          <a:prstGeom prst="rect">
            <a:avLst/>
          </a:prstGeom>
        </p:spPr>
      </p:pic>
      <p:sp>
        <p:nvSpPr>
          <p:cNvPr id="10" name="Snip Single Corner Rectangle 3">
            <a:extLst>
              <a:ext uri="{FF2B5EF4-FFF2-40B4-BE49-F238E27FC236}">
                <a16:creationId xmlns:a16="http://schemas.microsoft.com/office/drawing/2014/main" id="{BCD6619F-B309-48DF-8B53-9264935422A2}"/>
              </a:ext>
            </a:extLst>
          </p:cNvPr>
          <p:cNvSpPr/>
          <p:nvPr/>
        </p:nvSpPr>
        <p:spPr bwMode="auto">
          <a:xfrm rot="10800000" flipH="1">
            <a:off x="3325602" y="1377921"/>
            <a:ext cx="5651653" cy="5480077"/>
          </a:xfrm>
          <a:prstGeom prst="snip1Rect">
            <a:avLst/>
          </a:prstGeom>
          <a:solidFill>
            <a:srgbClr val="3A53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Rectangle 1"/>
          <p:cNvSpPr/>
          <p:nvPr/>
        </p:nvSpPr>
        <p:spPr>
          <a:xfrm>
            <a:off x="3325602" y="1317475"/>
            <a:ext cx="5651653" cy="5702459"/>
          </a:xfrm>
          <a:prstGeom prst="rect">
            <a:avLst/>
          </a:prstGeom>
        </p:spPr>
        <p:txBody>
          <a:bodyPr wrap="square">
            <a:spAutoFit/>
          </a:bodyPr>
          <a:lstStyle/>
          <a:p>
            <a:pPr>
              <a:lnSpc>
                <a:spcPct val="107000"/>
              </a:lnSpc>
              <a:spcAft>
                <a:spcPts val="0"/>
              </a:spcAft>
            </a:pPr>
            <a:r>
              <a:rPr lang="en-GB" sz="2400" b="1" dirty="0">
                <a:solidFill>
                  <a:srgbClr val="FF7F00"/>
                </a:solidFill>
                <a:latin typeface="FS Sammy" panose="02000506030000020004" pitchFamily="2" charset="0"/>
                <a:ea typeface="Calibri" panose="020F0502020204030204" pitchFamily="34" charset="0"/>
                <a:cs typeface="Rubik" panose="00000500000000000000" pitchFamily="2" charset="-79"/>
              </a:rPr>
              <a:t>Loving God, </a:t>
            </a:r>
          </a:p>
          <a:p>
            <a:pPr>
              <a:lnSpc>
                <a:spcPct val="107000"/>
              </a:lnSpc>
              <a:spcBef>
                <a:spcPts val="600"/>
              </a:spcBef>
              <a:spcAft>
                <a:spcPts val="400"/>
              </a:spcAft>
            </a:pPr>
            <a:r>
              <a:rPr lang="en-GB" sz="2000" b="1" dirty="0">
                <a:solidFill>
                  <a:schemeClr val="bg1"/>
                </a:solidFill>
                <a:latin typeface="Rubik" panose="00000500000000000000" pitchFamily="2" charset="-79"/>
                <a:ea typeface="Calibri" panose="020F0502020204030204" pitchFamily="34" charset="0"/>
                <a:cs typeface="Rubik" panose="00000500000000000000" pitchFamily="2" charset="-79"/>
              </a:rPr>
              <a:t>Thank you for the beauty of your creation and for all the good things you graciously give us. We pray for more understanding of the differences between peoples and a recognition that we are all one in Christ.</a:t>
            </a:r>
          </a:p>
          <a:p>
            <a:pPr>
              <a:lnSpc>
                <a:spcPct val="107000"/>
              </a:lnSpc>
              <a:spcBef>
                <a:spcPts val="600"/>
              </a:spcBef>
              <a:spcAft>
                <a:spcPts val="400"/>
              </a:spcAft>
            </a:pPr>
            <a:r>
              <a:rPr lang="en-GB" sz="2000" b="1" dirty="0">
                <a:solidFill>
                  <a:schemeClr val="bg1"/>
                </a:solidFill>
                <a:latin typeface="Rubik" panose="00000500000000000000" pitchFamily="2" charset="-79"/>
                <a:ea typeface="Calibri" panose="020F0502020204030204" pitchFamily="34" charset="0"/>
                <a:cs typeface="Rubik" panose="00000500000000000000" pitchFamily="2" charset="-79"/>
              </a:rPr>
              <a:t>Thank you for making us all unique but all created in your image. Help us look to Jesus as an example of someone who broke down barriers that excluded.</a:t>
            </a:r>
          </a:p>
          <a:p>
            <a:pPr>
              <a:lnSpc>
                <a:spcPct val="107000"/>
              </a:lnSpc>
              <a:spcBef>
                <a:spcPts val="600"/>
              </a:spcBef>
              <a:spcAft>
                <a:spcPts val="400"/>
              </a:spcAft>
            </a:pPr>
            <a:r>
              <a:rPr lang="en-GB" sz="2000" b="1" dirty="0">
                <a:solidFill>
                  <a:schemeClr val="bg1"/>
                </a:solidFill>
                <a:latin typeface="Rubik" panose="00000500000000000000" pitchFamily="2" charset="-79"/>
                <a:ea typeface="Calibri" panose="020F0502020204030204" pitchFamily="34" charset="0"/>
                <a:cs typeface="Rubik" panose="00000500000000000000" pitchFamily="2" charset="-79"/>
              </a:rPr>
              <a:t>Give us the strength and wisdom to work together and bring about positive change for those that are suffering.</a:t>
            </a:r>
          </a:p>
          <a:p>
            <a:pPr>
              <a:lnSpc>
                <a:spcPct val="107000"/>
              </a:lnSpc>
              <a:spcBef>
                <a:spcPts val="400"/>
              </a:spcBef>
              <a:spcAft>
                <a:spcPts val="400"/>
              </a:spcAft>
            </a:pPr>
            <a:r>
              <a:rPr lang="en-GB" sz="2000" b="1" dirty="0">
                <a:solidFill>
                  <a:schemeClr val="bg1"/>
                </a:solidFill>
                <a:latin typeface="Rubik" panose="00000500000000000000" pitchFamily="2" charset="-79"/>
                <a:ea typeface="Calibri" panose="020F0502020204030204" pitchFamily="34" charset="0"/>
                <a:cs typeface="Rubik" panose="00000500000000000000" pitchFamily="2" charset="-79"/>
              </a:rPr>
              <a:t>God of compassion, hear our prayer. </a:t>
            </a:r>
          </a:p>
          <a:p>
            <a:pPr>
              <a:lnSpc>
                <a:spcPct val="107000"/>
              </a:lnSpc>
              <a:spcBef>
                <a:spcPts val="0"/>
              </a:spcBef>
              <a:spcAft>
                <a:spcPts val="0"/>
              </a:spcAft>
            </a:pPr>
            <a:r>
              <a:rPr lang="en-GB" sz="2400" b="1" dirty="0">
                <a:solidFill>
                  <a:srgbClr val="FF7F00"/>
                </a:solidFill>
                <a:latin typeface="FS Sammy" panose="02000506030000020004" pitchFamily="2" charset="0"/>
                <a:ea typeface="Calibri" panose="020F0502020204030204" pitchFamily="34" charset="0"/>
                <a:cs typeface="Rubik" panose="00000500000000000000" pitchFamily="2" charset="-79"/>
              </a:rPr>
              <a:t>Amen</a:t>
            </a:r>
            <a:r>
              <a:rPr lang="en-GB" sz="2400" b="1" dirty="0">
                <a:solidFill>
                  <a:srgbClr val="FF7F00"/>
                </a:solidFill>
                <a:latin typeface="Rubik" panose="00000500000000000000" pitchFamily="2" charset="-79"/>
                <a:ea typeface="Calibri" panose="020F0502020204030204" pitchFamily="34" charset="0"/>
                <a:cs typeface="Rubik" panose="00000500000000000000" pitchFamily="2" charset="-79"/>
              </a:rPr>
              <a:t> </a:t>
            </a:r>
            <a:endParaRPr lang="en-GB" sz="2400" b="1" dirty="0">
              <a:solidFill>
                <a:srgbClr val="FF7F00"/>
              </a:solidFill>
              <a:effectLst/>
              <a:latin typeface="Rubik" panose="00000500000000000000" pitchFamily="2" charset="-79"/>
              <a:ea typeface="Calibri" panose="020F0502020204030204" pitchFamily="34" charset="0"/>
              <a:cs typeface="Rubik" panose="00000500000000000000" pitchFamily="2" charset="-79"/>
            </a:endParaRPr>
          </a:p>
        </p:txBody>
      </p:sp>
    </p:spTree>
    <p:extLst>
      <p:ext uri="{BB962C8B-B14F-4D97-AF65-F5344CB8AC3E}">
        <p14:creationId xmlns:p14="http://schemas.microsoft.com/office/powerpoint/2010/main" val="3997939234"/>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sciaf-dc\common\COMED GENERAL\Communications\New Brand\New Logos\SCIAF_Master_Logos\SCIAF_Master_Logos\RGB\JPG RGB\SCIAF_MasterLogo_FullColour_RGB.jp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7"/>
          <p:cNvSpPr>
            <a:spLocks noChangeArrowheads="1"/>
          </p:cNvSpPr>
          <p:nvPr/>
        </p:nvSpPr>
        <p:spPr bwMode="auto">
          <a:xfrm>
            <a:off x="249238" y="744538"/>
            <a:ext cx="6629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Monday 15</a:t>
            </a:r>
            <a:r>
              <a:rPr lang="en-US" altLang="en-US" sz="2800" baseline="30000" dirty="0">
                <a:solidFill>
                  <a:srgbClr val="A7D500"/>
                </a:solidFill>
                <a:latin typeface="Rubik Medium" panose="00000600000000000000" pitchFamily="2" charset="-79"/>
                <a:cs typeface="Rubik Medium" panose="00000600000000000000" pitchFamily="2" charset="-79"/>
              </a:rPr>
              <a:t>th</a:t>
            </a:r>
            <a:r>
              <a:rPr lang="en-US" altLang="en-US" sz="2800" dirty="0">
                <a:solidFill>
                  <a:srgbClr val="A7D500"/>
                </a:solidFill>
                <a:latin typeface="Rubik Medium" panose="00000600000000000000" pitchFamily="2" charset="-79"/>
                <a:cs typeface="Rubik Medium" panose="00000600000000000000" pitchFamily="2" charset="-79"/>
              </a:rPr>
              <a:t> March</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7" name="Straight Connector 6"/>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9238" y="1492250"/>
            <a:ext cx="8426450" cy="5365750"/>
          </a:xfrm>
          <a:prstGeom prst="rect">
            <a:avLst/>
          </a:prstGeom>
        </p:spPr>
      </p:pic>
      <p:sp>
        <p:nvSpPr>
          <p:cNvPr id="9" name="Snip Single Corner Rectangle 3">
            <a:extLst>
              <a:ext uri="{FF2B5EF4-FFF2-40B4-BE49-F238E27FC236}">
                <a16:creationId xmlns:a16="http://schemas.microsoft.com/office/drawing/2014/main" id="{BCD6619F-B309-48DF-8B53-9264935422A2}"/>
              </a:ext>
            </a:extLst>
          </p:cNvPr>
          <p:cNvSpPr/>
          <p:nvPr/>
        </p:nvSpPr>
        <p:spPr bwMode="auto">
          <a:xfrm rot="10800000" flipH="1">
            <a:off x="249238" y="1588573"/>
            <a:ext cx="4572000" cy="2811740"/>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p:cNvSpPr/>
          <p:nvPr/>
        </p:nvSpPr>
        <p:spPr>
          <a:xfrm>
            <a:off x="249238" y="1599546"/>
            <a:ext cx="4572000" cy="2800767"/>
          </a:xfrm>
          <a:prstGeom prst="rect">
            <a:avLst/>
          </a:prstGeom>
        </p:spPr>
        <p:txBody>
          <a:bodyPr>
            <a:spAutoFit/>
          </a:bodyPr>
          <a:lstStyle/>
          <a:p>
            <a:pPr>
              <a:spcAft>
                <a:spcPts val="0"/>
              </a:spcAft>
            </a:pPr>
            <a:r>
              <a:rPr lang="en-GB" sz="2200" b="1" dirty="0">
                <a:solidFill>
                  <a:schemeClr val="bg1"/>
                </a:solidFill>
                <a:latin typeface="Rubik" panose="00000500000000000000" pitchFamily="2" charset="-79"/>
                <a:ea typeface="Times New Roman" panose="02020603050405020304" pitchFamily="18" charset="0"/>
                <a:cs typeface="Rubik" panose="00000500000000000000" pitchFamily="2" charset="-79"/>
              </a:rPr>
              <a:t>There is no cure for meanness, except generosity, and if the mean and selfish do not know how to be generous, then there is only one cure for that. There must be enough generous people around them to show them how to give.</a:t>
            </a:r>
            <a:endParaRPr lang="en-GB" sz="2200" b="1" dirty="0">
              <a:solidFill>
                <a:schemeClr val="bg1"/>
              </a:solidFill>
              <a:effectLst/>
              <a:latin typeface="Rubik" panose="00000500000000000000" pitchFamily="2" charset="-79"/>
              <a:ea typeface="Calibri" panose="020F0502020204030204" pitchFamily="34" charset="0"/>
              <a:cs typeface="Rubik" panose="00000500000000000000" pitchFamily="2" charset="-79"/>
            </a:endParaRPr>
          </a:p>
        </p:txBody>
      </p:sp>
    </p:spTree>
    <p:extLst>
      <p:ext uri="{BB962C8B-B14F-4D97-AF65-F5344CB8AC3E}">
        <p14:creationId xmlns:p14="http://schemas.microsoft.com/office/powerpoint/2010/main" val="3121876745"/>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238" y="1487276"/>
            <a:ext cx="8560670" cy="5370723"/>
          </a:xfrm>
          <a:prstGeom prst="rect">
            <a:avLst/>
          </a:prstGeom>
        </p:spPr>
      </p:pic>
      <p:pic>
        <p:nvPicPr>
          <p:cNvPr id="5" name="Picture 5" descr="\\sciaf-dc\common\COMED GENERAL\Communications\New Brand\New Logos\SCIAF_Master_Logos\SCIAF_Master_Logos\RGB\JPG RGB\SCIAF_MasterLogo_FullColour_RGB.jpg">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a:spLocks noChangeArrowheads="1"/>
          </p:cNvSpPr>
          <p:nvPr/>
        </p:nvSpPr>
        <p:spPr bwMode="auto">
          <a:xfrm>
            <a:off x="249238" y="744538"/>
            <a:ext cx="354456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Tuesday 16</a:t>
            </a:r>
            <a:r>
              <a:rPr lang="en-US" altLang="en-US" sz="2800" baseline="30000" dirty="0">
                <a:solidFill>
                  <a:srgbClr val="A7D500"/>
                </a:solidFill>
                <a:latin typeface="Rubik Medium" panose="00000600000000000000" pitchFamily="2" charset="-79"/>
                <a:cs typeface="Rubik Medium" panose="00000600000000000000" pitchFamily="2" charset="-79"/>
              </a:rPr>
              <a:t>th</a:t>
            </a:r>
            <a:r>
              <a:rPr lang="en-US" altLang="en-US" sz="2800" dirty="0">
                <a:solidFill>
                  <a:srgbClr val="A7D500"/>
                </a:solidFill>
                <a:latin typeface="Rubik Medium" panose="00000600000000000000" pitchFamily="2" charset="-79"/>
                <a:cs typeface="Rubik Medium" panose="00000600000000000000" pitchFamily="2" charset="-79"/>
              </a:rPr>
              <a:t> March</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7" name="Straight Connector 6"/>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10" name="Snip Single Corner Rectangle 3">
            <a:extLst>
              <a:ext uri="{FF2B5EF4-FFF2-40B4-BE49-F238E27FC236}">
                <a16:creationId xmlns:a16="http://schemas.microsoft.com/office/drawing/2014/main" id="{BCD6619F-B309-48DF-8B53-9264935422A2}"/>
              </a:ext>
            </a:extLst>
          </p:cNvPr>
          <p:cNvSpPr/>
          <p:nvPr/>
        </p:nvSpPr>
        <p:spPr bwMode="auto">
          <a:xfrm rot="10800000" flipH="1">
            <a:off x="253711" y="1496786"/>
            <a:ext cx="4162271" cy="2175724"/>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extBox 1"/>
          <p:cNvSpPr txBox="1"/>
          <p:nvPr/>
        </p:nvSpPr>
        <p:spPr>
          <a:xfrm>
            <a:off x="325865" y="1486620"/>
            <a:ext cx="4017962" cy="2185214"/>
          </a:xfrm>
          <a:prstGeom prst="rect">
            <a:avLst/>
          </a:prstGeom>
          <a:noFill/>
        </p:spPr>
        <p:txBody>
          <a:bodyPr wrap="square" rtlCol="0">
            <a:spAutoFit/>
          </a:bodyPr>
          <a:lstStyle/>
          <a:p>
            <a:r>
              <a:rPr lang="en-GB" sz="2200" b="1" dirty="0">
                <a:solidFill>
                  <a:schemeClr val="bg1"/>
                </a:solidFill>
                <a:latin typeface="Rubik" panose="00000500000000000000" pitchFamily="2" charset="-79"/>
                <a:cs typeface="Rubik" panose="00000500000000000000" pitchFamily="2" charset="-79"/>
              </a:rPr>
              <a:t>‘For I know the plans I have for you,’ declares the Lord, ‘plans to prosper you and not to harm you, plans to give you hope and a future.’ </a:t>
            </a:r>
            <a:r>
              <a:rPr lang="en-GB" sz="2600" b="1" dirty="0">
                <a:solidFill>
                  <a:srgbClr val="00BBDC"/>
                </a:solidFill>
                <a:latin typeface="FS Sammy" panose="02000506030000020004" pitchFamily="2" charset="0"/>
                <a:cs typeface="Rubik" panose="00000500000000000000" pitchFamily="2" charset="-79"/>
              </a:rPr>
              <a:t>Jeremiah 29:11</a:t>
            </a:r>
            <a:endParaRPr lang="en-GB" sz="2200" b="1" dirty="0">
              <a:solidFill>
                <a:srgbClr val="00BBDC"/>
              </a:solidFill>
              <a:latin typeface="FS Sammy" panose="02000506030000020004" pitchFamily="2" charset="0"/>
              <a:cs typeface="Rubik" panose="00000500000000000000" pitchFamily="2" charset="-79"/>
            </a:endParaRPr>
          </a:p>
        </p:txBody>
      </p:sp>
    </p:spTree>
    <p:extLst>
      <p:ext uri="{BB962C8B-B14F-4D97-AF65-F5344CB8AC3E}">
        <p14:creationId xmlns:p14="http://schemas.microsoft.com/office/powerpoint/2010/main" val="135562293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7641" y="1393742"/>
            <a:ext cx="8429644" cy="5464258"/>
          </a:xfrm>
          <a:prstGeom prst="rect">
            <a:avLst/>
          </a:prstGeom>
        </p:spPr>
      </p:pic>
      <p:pic>
        <p:nvPicPr>
          <p:cNvPr id="4" name="Picture 5" descr="\\sciaf-dc\common\COMED GENERAL\Communications\New Brand\New Logos\SCIAF_Master_Logos\SCIAF_Master_Logos\RGB\JPG RGB\SCIAF_MasterLogo_FullColour_RGB.jp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
          <p:cNvSpPr>
            <a:spLocks noChangeArrowheads="1"/>
          </p:cNvSpPr>
          <p:nvPr/>
        </p:nvSpPr>
        <p:spPr bwMode="auto">
          <a:xfrm>
            <a:off x="246045" y="745193"/>
            <a:ext cx="40190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Wednesday 17</a:t>
            </a:r>
            <a:r>
              <a:rPr lang="en-US" altLang="en-US" sz="2800" baseline="30000" dirty="0">
                <a:solidFill>
                  <a:srgbClr val="A7D500"/>
                </a:solidFill>
                <a:latin typeface="Rubik Medium" panose="00000600000000000000" pitchFamily="2" charset="-79"/>
                <a:cs typeface="Rubik Medium" panose="00000600000000000000" pitchFamily="2" charset="-79"/>
              </a:rPr>
              <a:t>th</a:t>
            </a:r>
            <a:r>
              <a:rPr lang="en-US" altLang="en-US" sz="2800" dirty="0">
                <a:solidFill>
                  <a:srgbClr val="A7D500"/>
                </a:solidFill>
                <a:latin typeface="Rubik Medium" panose="00000600000000000000" pitchFamily="2" charset="-79"/>
                <a:cs typeface="Rubik Medium" panose="00000600000000000000" pitchFamily="2" charset="-79"/>
              </a:rPr>
              <a:t> March</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6" name="Straight Connector 5"/>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11" name="Snip Single Corner Rectangle 3">
            <a:extLst>
              <a:ext uri="{FF2B5EF4-FFF2-40B4-BE49-F238E27FC236}">
                <a16:creationId xmlns:a16="http://schemas.microsoft.com/office/drawing/2014/main" id="{BCD6619F-B309-48DF-8B53-9264935422A2}"/>
              </a:ext>
            </a:extLst>
          </p:cNvPr>
          <p:cNvSpPr/>
          <p:nvPr/>
        </p:nvSpPr>
        <p:spPr bwMode="auto">
          <a:xfrm rot="10800000" flipH="1">
            <a:off x="5095395" y="1393742"/>
            <a:ext cx="3580293" cy="3566185"/>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Rectangle 12"/>
          <p:cNvSpPr/>
          <p:nvPr/>
        </p:nvSpPr>
        <p:spPr>
          <a:xfrm>
            <a:off x="5095395" y="1339216"/>
            <a:ext cx="4048605" cy="3724096"/>
          </a:xfrm>
          <a:prstGeom prst="rect">
            <a:avLst/>
          </a:prstGeom>
          <a:noFill/>
        </p:spPr>
        <p:txBody>
          <a:bodyPr wrap="square">
            <a:spAutoFit/>
          </a:bodyPr>
          <a:lstStyle/>
          <a:p>
            <a:r>
              <a:rPr lang="en-GB" sz="2100" b="1" dirty="0">
                <a:solidFill>
                  <a:schemeClr val="bg1"/>
                </a:solidFill>
                <a:latin typeface="Rubik" panose="00000500000000000000" pitchFamily="2" charset="-79"/>
                <a:cs typeface="Rubik" panose="00000500000000000000" pitchFamily="2" charset="-79"/>
              </a:rPr>
              <a:t>I arise today, through the strength of heaven,</a:t>
            </a:r>
          </a:p>
          <a:p>
            <a:r>
              <a:rPr lang="en-GB" sz="2100" b="1" dirty="0">
                <a:solidFill>
                  <a:schemeClr val="bg1"/>
                </a:solidFill>
                <a:latin typeface="Rubik" panose="00000500000000000000" pitchFamily="2" charset="-79"/>
                <a:cs typeface="Rubik" panose="00000500000000000000" pitchFamily="2" charset="-79"/>
              </a:rPr>
              <a:t>The light of the sun, </a:t>
            </a:r>
          </a:p>
          <a:p>
            <a:r>
              <a:rPr lang="en-GB" sz="2100" b="1" dirty="0">
                <a:solidFill>
                  <a:schemeClr val="bg1"/>
                </a:solidFill>
                <a:latin typeface="Rubik" panose="00000500000000000000" pitchFamily="2" charset="-79"/>
                <a:cs typeface="Rubik" panose="00000500000000000000" pitchFamily="2" charset="-79"/>
              </a:rPr>
              <a:t>The radiance of the moon,</a:t>
            </a:r>
          </a:p>
          <a:p>
            <a:r>
              <a:rPr lang="en-GB" sz="2100" b="1" dirty="0">
                <a:solidFill>
                  <a:schemeClr val="bg1"/>
                </a:solidFill>
                <a:latin typeface="Rubik" panose="00000500000000000000" pitchFamily="2" charset="-79"/>
                <a:cs typeface="Rubik" panose="00000500000000000000" pitchFamily="2" charset="-79"/>
              </a:rPr>
              <a:t>The splendour of fire, </a:t>
            </a:r>
          </a:p>
          <a:p>
            <a:r>
              <a:rPr lang="en-GB" sz="2100" b="1" dirty="0">
                <a:solidFill>
                  <a:schemeClr val="bg1"/>
                </a:solidFill>
                <a:latin typeface="Rubik" panose="00000500000000000000" pitchFamily="2" charset="-79"/>
                <a:cs typeface="Rubik" panose="00000500000000000000" pitchFamily="2" charset="-79"/>
              </a:rPr>
              <a:t>The speed of lightning,</a:t>
            </a:r>
          </a:p>
          <a:p>
            <a:r>
              <a:rPr lang="en-GB" sz="2100" b="1" dirty="0">
                <a:solidFill>
                  <a:schemeClr val="bg1"/>
                </a:solidFill>
                <a:latin typeface="Rubik" panose="00000500000000000000" pitchFamily="2" charset="-79"/>
                <a:cs typeface="Rubik" panose="00000500000000000000" pitchFamily="2" charset="-79"/>
              </a:rPr>
              <a:t>The swiftness of wind, </a:t>
            </a:r>
          </a:p>
          <a:p>
            <a:r>
              <a:rPr lang="en-GB" sz="2100" b="1" dirty="0">
                <a:solidFill>
                  <a:schemeClr val="bg1"/>
                </a:solidFill>
                <a:latin typeface="Rubik" panose="00000500000000000000" pitchFamily="2" charset="-79"/>
                <a:cs typeface="Rubik" panose="00000500000000000000" pitchFamily="2" charset="-79"/>
              </a:rPr>
              <a:t>The depth of the sea,</a:t>
            </a:r>
          </a:p>
          <a:p>
            <a:r>
              <a:rPr lang="en-GB" sz="2100" b="1" dirty="0">
                <a:solidFill>
                  <a:schemeClr val="bg1"/>
                </a:solidFill>
                <a:latin typeface="Rubik" panose="00000500000000000000" pitchFamily="2" charset="-79"/>
                <a:cs typeface="Rubik" panose="00000500000000000000" pitchFamily="2" charset="-79"/>
              </a:rPr>
              <a:t>The stability of the earth, The firmness of rock.</a:t>
            </a:r>
          </a:p>
          <a:p>
            <a:r>
              <a:rPr lang="en-GB" sz="2600" b="1" dirty="0">
                <a:solidFill>
                  <a:srgbClr val="A7D500"/>
                </a:solidFill>
                <a:latin typeface="FS Sammy" panose="02000506030000020004" pitchFamily="2" charset="0"/>
                <a:cs typeface="Rubik" panose="00000500000000000000" pitchFamily="2" charset="-79"/>
              </a:rPr>
              <a:t>-Saint Patrick</a:t>
            </a:r>
          </a:p>
        </p:txBody>
      </p:sp>
    </p:spTree>
    <p:extLst>
      <p:ext uri="{BB962C8B-B14F-4D97-AF65-F5344CB8AC3E}">
        <p14:creationId xmlns:p14="http://schemas.microsoft.com/office/powerpoint/2010/main" val="3830237757"/>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sciaf-dc\common\COMED GENERAL\Communications\New Brand\New Logos\SCIAF_Master_Logos\SCIAF_Master_Logos\RGB\JPG RGB\SCIAF_MasterLogo_FullColour_RGB.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
          <p:cNvSpPr>
            <a:spLocks noChangeArrowheads="1"/>
          </p:cNvSpPr>
          <p:nvPr/>
        </p:nvSpPr>
        <p:spPr bwMode="auto">
          <a:xfrm>
            <a:off x="246045" y="745193"/>
            <a:ext cx="37240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Thursday 18</a:t>
            </a:r>
            <a:r>
              <a:rPr lang="en-US" altLang="en-US" sz="2800" baseline="30000" dirty="0">
                <a:solidFill>
                  <a:srgbClr val="A7D500"/>
                </a:solidFill>
                <a:latin typeface="Rubik Medium" panose="00000600000000000000" pitchFamily="2" charset="-79"/>
                <a:cs typeface="Rubik Medium" panose="00000600000000000000" pitchFamily="2" charset="-79"/>
              </a:rPr>
              <a:t>th</a:t>
            </a:r>
            <a:r>
              <a:rPr lang="en-US" altLang="en-US" sz="2800" dirty="0">
                <a:solidFill>
                  <a:srgbClr val="A7D500"/>
                </a:solidFill>
                <a:latin typeface="Rubik Medium" panose="00000600000000000000" pitchFamily="2" charset="-79"/>
                <a:cs typeface="Rubik Medium" panose="00000600000000000000" pitchFamily="2" charset="-79"/>
              </a:rPr>
              <a:t> March</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6" name="Straight Connector 5"/>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6045" y="1466652"/>
            <a:ext cx="8429644" cy="5391347"/>
          </a:xfrm>
          <a:prstGeom prst="rect">
            <a:avLst/>
          </a:prstGeom>
        </p:spPr>
      </p:pic>
      <p:sp>
        <p:nvSpPr>
          <p:cNvPr id="8" name="Snip Single Corner Rectangle 3">
            <a:extLst>
              <a:ext uri="{FF2B5EF4-FFF2-40B4-BE49-F238E27FC236}">
                <a16:creationId xmlns:a16="http://schemas.microsoft.com/office/drawing/2014/main" id="{BCD6619F-B309-48DF-8B53-9264935422A2}"/>
              </a:ext>
            </a:extLst>
          </p:cNvPr>
          <p:cNvSpPr/>
          <p:nvPr/>
        </p:nvSpPr>
        <p:spPr bwMode="auto">
          <a:xfrm rot="10800000" flipH="1">
            <a:off x="4428153" y="3636769"/>
            <a:ext cx="4247535" cy="3200378"/>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p:cNvSpPr txBox="1"/>
          <p:nvPr/>
        </p:nvSpPr>
        <p:spPr>
          <a:xfrm>
            <a:off x="4460867" y="3636770"/>
            <a:ext cx="4247537" cy="3231654"/>
          </a:xfrm>
          <a:prstGeom prst="rect">
            <a:avLst/>
          </a:prstGeom>
          <a:noFill/>
        </p:spPr>
        <p:txBody>
          <a:bodyPr wrap="square" rtlCol="0">
            <a:spAutoFit/>
          </a:bodyPr>
          <a:lstStyle/>
          <a:p>
            <a:r>
              <a:rPr lang="en-GB" sz="2200" b="1" dirty="0">
                <a:solidFill>
                  <a:schemeClr val="bg1"/>
                </a:solidFill>
                <a:latin typeface="Rubik" panose="00000500000000000000" pitchFamily="2" charset="-79"/>
                <a:cs typeface="Rubik" panose="00000500000000000000" pitchFamily="2" charset="-79"/>
              </a:rPr>
              <a:t>“We need to develop antibodies against a culture that considers some lives first-class and others second-class, to have the courage to give a voice to those who are discriminated against due to their disability.” </a:t>
            </a:r>
            <a:r>
              <a:rPr lang="en-GB" sz="2800" b="1" dirty="0">
                <a:solidFill>
                  <a:srgbClr val="A7D500"/>
                </a:solidFill>
                <a:latin typeface="FS Sammy" panose="02000506030000020004" pitchFamily="2" charset="0"/>
                <a:cs typeface="Rubik" panose="00000500000000000000" pitchFamily="2" charset="-79"/>
              </a:rPr>
              <a:t>–Pope Francis</a:t>
            </a:r>
          </a:p>
        </p:txBody>
      </p:sp>
    </p:spTree>
    <p:extLst>
      <p:ext uri="{BB962C8B-B14F-4D97-AF65-F5344CB8AC3E}">
        <p14:creationId xmlns:p14="http://schemas.microsoft.com/office/powerpoint/2010/main" val="4094600100"/>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sciaf-dc\common\COMED GENERAL\Communications\New Brand\New Logos\SCIAF_Master_Logos\SCIAF_Master_Logos\RGB\JPG RGB\SCIAF_MasterLogo_FullColour_RGB.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a:spLocks noChangeArrowheads="1"/>
          </p:cNvSpPr>
          <p:nvPr/>
        </p:nvSpPr>
        <p:spPr bwMode="auto">
          <a:xfrm>
            <a:off x="249238" y="314306"/>
            <a:ext cx="604996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Friday 19</a:t>
            </a:r>
            <a:r>
              <a:rPr lang="en-US" altLang="en-US" sz="2800" baseline="30000" dirty="0">
                <a:solidFill>
                  <a:srgbClr val="A7D500"/>
                </a:solidFill>
                <a:latin typeface="Rubik Medium" panose="00000600000000000000" pitchFamily="2" charset="-79"/>
                <a:cs typeface="Rubik Medium" panose="00000600000000000000" pitchFamily="2" charset="-79"/>
              </a:rPr>
              <a:t>th</a:t>
            </a:r>
            <a:r>
              <a:rPr lang="en-US" altLang="en-US" sz="2800" dirty="0">
                <a:solidFill>
                  <a:srgbClr val="A7D500"/>
                </a:solidFill>
                <a:latin typeface="Rubik Medium" panose="00000600000000000000" pitchFamily="2" charset="-79"/>
                <a:cs typeface="Rubik Medium" panose="00000600000000000000" pitchFamily="2" charset="-79"/>
              </a:rPr>
              <a:t> March- </a:t>
            </a:r>
          </a:p>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Feast of Saint Joseph</a:t>
            </a:r>
            <a:endParaRPr lang="en-GB" altLang="en-US" sz="2800" dirty="0">
              <a:solidFill>
                <a:srgbClr val="A7D500"/>
              </a:solidFill>
              <a:latin typeface="Rubik Medium" panose="00000600000000000000" pitchFamily="2" charset="-79"/>
              <a:cs typeface="Rubik Medium" panose="00000600000000000000" pitchFamily="2" charset="-79"/>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1626" y="1454227"/>
            <a:ext cx="8374062" cy="5433610"/>
          </a:xfrm>
          <a:prstGeom prst="rect">
            <a:avLst/>
          </a:prstGeom>
        </p:spPr>
      </p:pic>
      <p:cxnSp>
        <p:nvCxnSpPr>
          <p:cNvPr id="7" name="Straight Connector 6"/>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8" name="Snip Single Corner Rectangle 3">
            <a:extLst>
              <a:ext uri="{FF2B5EF4-FFF2-40B4-BE49-F238E27FC236}">
                <a16:creationId xmlns:a16="http://schemas.microsoft.com/office/drawing/2014/main" id="{BCD6619F-B309-48DF-8B53-9264935422A2}"/>
              </a:ext>
            </a:extLst>
          </p:cNvPr>
          <p:cNvSpPr/>
          <p:nvPr/>
        </p:nvSpPr>
        <p:spPr bwMode="auto">
          <a:xfrm rot="10800000" flipH="1">
            <a:off x="3948212" y="1454223"/>
            <a:ext cx="4727476" cy="2154438"/>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p:cNvSpPr/>
          <p:nvPr/>
        </p:nvSpPr>
        <p:spPr>
          <a:xfrm>
            <a:off x="3948212" y="1454226"/>
            <a:ext cx="4925782" cy="2205732"/>
          </a:xfrm>
          <a:prstGeom prst="rect">
            <a:avLst/>
          </a:prstGeom>
          <a:noFill/>
        </p:spPr>
        <p:txBody>
          <a:bodyPr wrap="square">
            <a:spAutoFit/>
          </a:bodyPr>
          <a:lstStyle/>
          <a:p>
            <a:pPr>
              <a:spcBef>
                <a:spcPts val="0"/>
              </a:spcBef>
              <a:spcAft>
                <a:spcPts val="0"/>
              </a:spcAft>
            </a:pPr>
            <a:r>
              <a:rPr lang="en-GB" sz="2200" b="1" dirty="0">
                <a:solidFill>
                  <a:schemeClr val="bg1"/>
                </a:solidFill>
                <a:latin typeface="Rubik" panose="00000500000000000000" pitchFamily="2" charset="-79"/>
                <a:cs typeface="Rubik" panose="00000500000000000000" pitchFamily="2" charset="-79"/>
              </a:rPr>
              <a:t>“Do not lose hope; St. Joseph </a:t>
            </a:r>
          </a:p>
          <a:p>
            <a:pPr>
              <a:spcBef>
                <a:spcPts val="0"/>
              </a:spcBef>
              <a:spcAft>
                <a:spcPts val="0"/>
              </a:spcAft>
            </a:pPr>
            <a:r>
              <a:rPr lang="en-GB" sz="2200" b="1" dirty="0">
                <a:solidFill>
                  <a:schemeClr val="bg1"/>
                </a:solidFill>
                <a:latin typeface="Rubik" panose="00000500000000000000" pitchFamily="2" charset="-79"/>
                <a:cs typeface="Rubik" panose="00000500000000000000" pitchFamily="2" charset="-79"/>
              </a:rPr>
              <a:t>also experienced moments of difficulty, but he never lost faith and was able to overcome them </a:t>
            </a:r>
          </a:p>
          <a:p>
            <a:pPr>
              <a:spcBef>
                <a:spcPts val="0"/>
              </a:spcBef>
              <a:spcAft>
                <a:spcPts val="0"/>
              </a:spcAft>
            </a:pPr>
            <a:r>
              <a:rPr lang="en-GB" sz="2200" b="1" dirty="0">
                <a:solidFill>
                  <a:schemeClr val="bg1"/>
                </a:solidFill>
                <a:latin typeface="Rubik" panose="00000500000000000000" pitchFamily="2" charset="-79"/>
                <a:cs typeface="Rubik" panose="00000500000000000000" pitchFamily="2" charset="-79"/>
              </a:rPr>
              <a:t>in the certainty that God never abandons us.” </a:t>
            </a:r>
            <a:r>
              <a:rPr lang="en-GB" sz="2600" b="1" dirty="0">
                <a:solidFill>
                  <a:srgbClr val="00BBDC"/>
                </a:solidFill>
                <a:latin typeface="FS Sammy" panose="02000506030000020004" pitchFamily="2" charset="0"/>
                <a:cs typeface="Rubik" panose="00000500000000000000" pitchFamily="2" charset="-79"/>
              </a:rPr>
              <a:t>-Pope Francis</a:t>
            </a:r>
          </a:p>
        </p:txBody>
      </p:sp>
    </p:spTree>
    <p:extLst>
      <p:ext uri="{BB962C8B-B14F-4D97-AF65-F5344CB8AC3E}">
        <p14:creationId xmlns:p14="http://schemas.microsoft.com/office/powerpoint/2010/main" val="476682623"/>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5" descr="\\sciaf-dc\common\COMED GENERAL\Communications\New Brand\New Logos\SCIAF_Master_Logos\SCIAF_Master_Logos\RGB\JPG RGB\SCIAF_MasterLogo_FullColour_RGB.jp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Rectangle 7"/>
          <p:cNvSpPr>
            <a:spLocks noChangeArrowheads="1"/>
          </p:cNvSpPr>
          <p:nvPr/>
        </p:nvSpPr>
        <p:spPr bwMode="auto">
          <a:xfrm>
            <a:off x="246045" y="745193"/>
            <a:ext cx="643415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Monday 22</a:t>
            </a:r>
            <a:r>
              <a:rPr lang="en-US" altLang="en-US" sz="2800" baseline="30000" dirty="0">
                <a:solidFill>
                  <a:srgbClr val="A7D500"/>
                </a:solidFill>
                <a:latin typeface="Rubik Medium" panose="00000600000000000000" pitchFamily="2" charset="-79"/>
                <a:cs typeface="Rubik Medium" panose="00000600000000000000" pitchFamily="2" charset="-79"/>
              </a:rPr>
              <a:t>nd</a:t>
            </a:r>
            <a:r>
              <a:rPr lang="en-US" altLang="en-US" sz="2800" dirty="0">
                <a:solidFill>
                  <a:srgbClr val="A7D500"/>
                </a:solidFill>
                <a:latin typeface="Rubik Medium" panose="00000600000000000000" pitchFamily="2" charset="-79"/>
                <a:cs typeface="Rubik Medium" panose="00000600000000000000" pitchFamily="2" charset="-79"/>
              </a:rPr>
              <a:t> March</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8" name="Straight Connector 7"/>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6045" y="1420018"/>
            <a:ext cx="8429644" cy="5437981"/>
          </a:xfrm>
          <a:prstGeom prst="rect">
            <a:avLst/>
          </a:prstGeom>
        </p:spPr>
      </p:pic>
      <p:sp>
        <p:nvSpPr>
          <p:cNvPr id="12" name="Snip Single Corner Rectangle 3">
            <a:extLst>
              <a:ext uri="{FF2B5EF4-FFF2-40B4-BE49-F238E27FC236}">
                <a16:creationId xmlns:a16="http://schemas.microsoft.com/office/drawing/2014/main" id="{BCD6619F-B309-48DF-8B53-9264935422A2}"/>
              </a:ext>
            </a:extLst>
          </p:cNvPr>
          <p:cNvSpPr/>
          <p:nvPr/>
        </p:nvSpPr>
        <p:spPr bwMode="auto">
          <a:xfrm rot="10800000" flipH="1">
            <a:off x="4781838" y="1420015"/>
            <a:ext cx="3893850" cy="2646876"/>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p:cNvSpPr/>
          <p:nvPr/>
        </p:nvSpPr>
        <p:spPr>
          <a:xfrm>
            <a:off x="4781839" y="1420013"/>
            <a:ext cx="3893849" cy="2646878"/>
          </a:xfrm>
          <a:prstGeom prst="rect">
            <a:avLst/>
          </a:prstGeom>
          <a:noFill/>
        </p:spPr>
        <p:txBody>
          <a:bodyPr wrap="square">
            <a:spAutoFit/>
          </a:bodyPr>
          <a:lstStyle/>
          <a:p>
            <a:pPr>
              <a:spcBef>
                <a:spcPts val="200"/>
              </a:spcBef>
              <a:spcAft>
                <a:spcPts val="200"/>
              </a:spcAft>
            </a:pPr>
            <a:r>
              <a:rPr lang="en-GB" sz="2000" b="1" dirty="0">
                <a:solidFill>
                  <a:schemeClr val="bg1"/>
                </a:solidFill>
                <a:latin typeface="Rubik" panose="00000500000000000000" pitchFamily="2" charset="-79"/>
                <a:cs typeface="Rubik" panose="00000500000000000000" pitchFamily="2" charset="-79"/>
              </a:rPr>
              <a:t>‘Everyone who drinks this water will be thirsty again; but whoever drinks the water I shall give will never thirst; the water I shall give will become in him a spring of water welling up to eternal life.’ </a:t>
            </a:r>
            <a:r>
              <a:rPr lang="en-GB" sz="2600" b="1" dirty="0">
                <a:solidFill>
                  <a:srgbClr val="00BBDC"/>
                </a:solidFill>
                <a:latin typeface="FS Sammy" panose="02000506030000020004" pitchFamily="2" charset="0"/>
                <a:cs typeface="Rubik" panose="00000500000000000000" pitchFamily="2" charset="-79"/>
              </a:rPr>
              <a:t>John 4:13-14 </a:t>
            </a:r>
          </a:p>
        </p:txBody>
      </p:sp>
      <p:sp>
        <p:nvSpPr>
          <p:cNvPr id="11" name="TextBox 10"/>
          <p:cNvSpPr txBox="1"/>
          <p:nvPr/>
        </p:nvSpPr>
        <p:spPr>
          <a:xfrm>
            <a:off x="246045" y="270381"/>
            <a:ext cx="3402097" cy="584775"/>
          </a:xfrm>
          <a:prstGeom prst="rect">
            <a:avLst/>
          </a:prstGeom>
          <a:noFill/>
        </p:spPr>
        <p:txBody>
          <a:bodyPr wrap="square" rtlCol="0">
            <a:spAutoFit/>
          </a:bodyPr>
          <a:lstStyle/>
          <a:p>
            <a:r>
              <a:rPr lang="en-GB" sz="3200" b="1" dirty="0">
                <a:solidFill>
                  <a:srgbClr val="3A5382"/>
                </a:solidFill>
                <a:latin typeface="Rubik Medium" panose="00000600000000000000" pitchFamily="2" charset="-79"/>
                <a:cs typeface="Rubik Medium" panose="00000600000000000000" pitchFamily="2" charset="-79"/>
              </a:rPr>
              <a:t>World Water Day</a:t>
            </a:r>
          </a:p>
        </p:txBody>
      </p:sp>
    </p:spTree>
    <p:extLst>
      <p:ext uri="{BB962C8B-B14F-4D97-AF65-F5344CB8AC3E}">
        <p14:creationId xmlns:p14="http://schemas.microsoft.com/office/powerpoint/2010/main" val="2673426145"/>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4297" y="1415845"/>
            <a:ext cx="8341392" cy="5442155"/>
          </a:xfrm>
          <a:prstGeom prst="rect">
            <a:avLst/>
          </a:prstGeom>
        </p:spPr>
      </p:pic>
      <p:pic>
        <p:nvPicPr>
          <p:cNvPr id="4" name="Picture 5" descr="\\sciaf-dc\common\COMED GENERAL\Communications\New Brand\New Logos\SCIAF_Master_Logos\SCIAF_Master_Logos\RGB\JPG RGB\SCIAF_MasterLogo_FullColour_RGB.jp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7" name="Rectangle 7"/>
          <p:cNvSpPr>
            <a:spLocks noChangeArrowheads="1"/>
          </p:cNvSpPr>
          <p:nvPr/>
        </p:nvSpPr>
        <p:spPr bwMode="auto">
          <a:xfrm>
            <a:off x="246045" y="745193"/>
            <a:ext cx="643415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Tuesday 23</a:t>
            </a:r>
            <a:r>
              <a:rPr lang="en-US" altLang="en-US" sz="2800" baseline="30000" dirty="0">
                <a:solidFill>
                  <a:srgbClr val="A7D500"/>
                </a:solidFill>
                <a:latin typeface="Rubik Medium" panose="00000600000000000000" pitchFamily="2" charset="-79"/>
                <a:cs typeface="Rubik Medium" panose="00000600000000000000" pitchFamily="2" charset="-79"/>
              </a:rPr>
              <a:t>rd</a:t>
            </a:r>
            <a:r>
              <a:rPr lang="en-US" altLang="en-US" sz="2800" dirty="0">
                <a:solidFill>
                  <a:srgbClr val="A7D500"/>
                </a:solidFill>
                <a:latin typeface="Rubik Medium" panose="00000600000000000000" pitchFamily="2" charset="-79"/>
                <a:cs typeface="Rubik Medium" panose="00000600000000000000" pitchFamily="2" charset="-79"/>
              </a:rPr>
              <a:t> March</a:t>
            </a:r>
            <a:endParaRPr lang="en-GB" altLang="en-US" sz="2800" dirty="0">
              <a:solidFill>
                <a:srgbClr val="A7D500"/>
              </a:solidFill>
              <a:latin typeface="Rubik Medium" panose="00000600000000000000" pitchFamily="2" charset="-79"/>
              <a:cs typeface="Rubik Medium" panose="00000600000000000000" pitchFamily="2" charset="-79"/>
            </a:endParaRPr>
          </a:p>
        </p:txBody>
      </p:sp>
      <p:sp>
        <p:nvSpPr>
          <p:cNvPr id="12" name="Snip Single Corner Rectangle 3">
            <a:extLst>
              <a:ext uri="{FF2B5EF4-FFF2-40B4-BE49-F238E27FC236}">
                <a16:creationId xmlns:a16="http://schemas.microsoft.com/office/drawing/2014/main" id="{BCD6619F-B309-48DF-8B53-9264935422A2}"/>
              </a:ext>
            </a:extLst>
          </p:cNvPr>
          <p:cNvSpPr/>
          <p:nvPr/>
        </p:nvSpPr>
        <p:spPr bwMode="auto">
          <a:xfrm rot="10800000" flipH="1">
            <a:off x="3080240" y="1426673"/>
            <a:ext cx="5595448" cy="1401249"/>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Rectangle 1"/>
          <p:cNvSpPr/>
          <p:nvPr/>
        </p:nvSpPr>
        <p:spPr>
          <a:xfrm>
            <a:off x="3080240" y="1342467"/>
            <a:ext cx="5595448" cy="1569660"/>
          </a:xfrm>
          <a:prstGeom prst="rect">
            <a:avLst/>
          </a:prstGeom>
          <a:noFill/>
        </p:spPr>
        <p:txBody>
          <a:bodyPr wrap="square">
            <a:spAutoFit/>
          </a:bodyPr>
          <a:lstStyle/>
          <a:p>
            <a:r>
              <a:rPr lang="en-GB" sz="2200" b="1" dirty="0">
                <a:solidFill>
                  <a:schemeClr val="bg1"/>
                </a:solidFill>
                <a:latin typeface="Rubik" panose="00000500000000000000" pitchFamily="2" charset="-79"/>
                <a:cs typeface="Rubik" panose="00000500000000000000" pitchFamily="2" charset="-79"/>
              </a:rPr>
              <a:t>‘Each of you should use whatever gift you have received to serve others, as faithful stewards of God’s grace in its various forms.’ </a:t>
            </a:r>
            <a:r>
              <a:rPr lang="en-GB" sz="3000" b="1" dirty="0">
                <a:solidFill>
                  <a:srgbClr val="FFD100"/>
                </a:solidFill>
                <a:latin typeface="FS Sammy" panose="02000506030000020004" pitchFamily="2" charset="0"/>
                <a:cs typeface="Rubik" panose="00000500000000000000" pitchFamily="2" charset="-79"/>
              </a:rPr>
              <a:t>1 Peter 4:10</a:t>
            </a:r>
          </a:p>
        </p:txBody>
      </p:sp>
    </p:spTree>
    <p:extLst>
      <p:ext uri="{BB962C8B-B14F-4D97-AF65-F5344CB8AC3E}">
        <p14:creationId xmlns:p14="http://schemas.microsoft.com/office/powerpoint/2010/main" val="933733903"/>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sciaf-dc\common\COMED GENERAL\Communications\New Brand\New Logos\SCIAF_Master_Logos\SCIAF_Master_Logos\RGB\JPG RGB\SCIAF_MasterLogo_FullColour_RGB.jp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7" name="Rectangle 7"/>
          <p:cNvSpPr>
            <a:spLocks noChangeArrowheads="1"/>
          </p:cNvSpPr>
          <p:nvPr/>
        </p:nvSpPr>
        <p:spPr bwMode="auto">
          <a:xfrm>
            <a:off x="249238" y="231268"/>
            <a:ext cx="686276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700" dirty="0">
                <a:solidFill>
                  <a:srgbClr val="A7D500"/>
                </a:solidFill>
                <a:latin typeface="Rubik Medium" panose="00000600000000000000" pitchFamily="2" charset="-79"/>
                <a:cs typeface="Rubik Medium" panose="00000600000000000000" pitchFamily="2" charset="-79"/>
              </a:rPr>
              <a:t>Wednesday 24</a:t>
            </a:r>
            <a:r>
              <a:rPr lang="en-US" altLang="en-US" sz="2700" baseline="30000" dirty="0">
                <a:solidFill>
                  <a:srgbClr val="A7D500"/>
                </a:solidFill>
                <a:latin typeface="Rubik Medium" panose="00000600000000000000" pitchFamily="2" charset="-79"/>
                <a:cs typeface="Rubik Medium" panose="00000600000000000000" pitchFamily="2" charset="-79"/>
              </a:rPr>
              <a:t>th</a:t>
            </a:r>
            <a:r>
              <a:rPr lang="en-US" altLang="en-US" sz="2700" dirty="0">
                <a:solidFill>
                  <a:srgbClr val="A7D500"/>
                </a:solidFill>
                <a:latin typeface="Rubik Medium" panose="00000600000000000000" pitchFamily="2" charset="-79"/>
                <a:cs typeface="Rubik Medium" panose="00000600000000000000" pitchFamily="2" charset="-79"/>
              </a:rPr>
              <a:t> March-</a:t>
            </a:r>
          </a:p>
          <a:p>
            <a:pPr>
              <a:spcBef>
                <a:spcPct val="0"/>
              </a:spcBef>
              <a:buFontTx/>
              <a:buNone/>
            </a:pPr>
            <a:r>
              <a:rPr lang="en-US" altLang="en-US" sz="2700" dirty="0">
                <a:solidFill>
                  <a:srgbClr val="A7D500"/>
                </a:solidFill>
                <a:latin typeface="Rubik Medium" panose="00000600000000000000" pitchFamily="2" charset="-79"/>
                <a:cs typeface="Rubik Medium" panose="00000600000000000000" pitchFamily="2" charset="-79"/>
              </a:rPr>
              <a:t>Feast of SCIAF Patron St </a:t>
            </a:r>
            <a:r>
              <a:rPr lang="en-US" altLang="en-US" sz="2700" dirty="0" err="1">
                <a:solidFill>
                  <a:srgbClr val="A7D500"/>
                </a:solidFill>
                <a:latin typeface="Rubik Medium" panose="00000600000000000000" pitchFamily="2" charset="-79"/>
                <a:cs typeface="Rubik Medium" panose="00000600000000000000" pitchFamily="2" charset="-79"/>
              </a:rPr>
              <a:t>Óscar</a:t>
            </a:r>
            <a:r>
              <a:rPr lang="en-US" altLang="en-US" sz="2700" dirty="0">
                <a:solidFill>
                  <a:srgbClr val="A7D500"/>
                </a:solidFill>
                <a:latin typeface="Rubik Medium" panose="00000600000000000000" pitchFamily="2" charset="-79"/>
                <a:cs typeface="Rubik Medium" panose="00000600000000000000" pitchFamily="2" charset="-79"/>
              </a:rPr>
              <a:t> Romero</a:t>
            </a:r>
            <a:endParaRPr lang="en-GB" altLang="en-US" sz="2700" dirty="0">
              <a:solidFill>
                <a:srgbClr val="A7D500"/>
              </a:solidFill>
              <a:latin typeface="Rubik Medium" panose="00000600000000000000" pitchFamily="2" charset="-79"/>
              <a:cs typeface="Rubik Medium" panose="00000600000000000000" pitchFamily="2" charset="-79"/>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4288" y="1434490"/>
            <a:ext cx="8321399" cy="5067946"/>
          </a:xfrm>
          <a:prstGeom prst="rect">
            <a:avLst/>
          </a:prstGeom>
        </p:spPr>
      </p:pic>
      <p:sp>
        <p:nvSpPr>
          <p:cNvPr id="14" name="Rectangle 4"/>
          <p:cNvSpPr>
            <a:spLocks noChangeArrowheads="1"/>
          </p:cNvSpPr>
          <p:nvPr/>
        </p:nvSpPr>
        <p:spPr bwMode="auto">
          <a:xfrm>
            <a:off x="4082318" y="1625556"/>
            <a:ext cx="5061682" cy="49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indent="0" algn="ctr">
              <a:spcBef>
                <a:spcPct val="0"/>
              </a:spcBef>
              <a:spcAft>
                <a:spcPts val="0"/>
              </a:spcAft>
              <a:buNone/>
            </a:pPr>
            <a:r>
              <a:rPr lang="en-US" altLang="en-US" sz="2700" b="1" dirty="0">
                <a:solidFill>
                  <a:schemeClr val="bg1"/>
                </a:solidFill>
                <a:latin typeface="FS Sammy" panose="02000506030000020004" pitchFamily="2" charset="0"/>
                <a:cs typeface="Rubik" panose="00000500000000000000" pitchFamily="2" charset="-79"/>
              </a:rPr>
              <a:t>Loving God, </a:t>
            </a:r>
          </a:p>
          <a:p>
            <a:pPr marL="0" indent="0" algn="ctr">
              <a:spcBef>
                <a:spcPct val="0"/>
              </a:spcBef>
              <a:spcAft>
                <a:spcPts val="0"/>
              </a:spcAft>
              <a:buNone/>
            </a:pPr>
            <a:r>
              <a:rPr lang="en-US" altLang="en-US" sz="2200" b="1" dirty="0">
                <a:solidFill>
                  <a:srgbClr val="3A5382"/>
                </a:solidFill>
                <a:latin typeface="Rubik" panose="00000500000000000000" pitchFamily="2" charset="-79"/>
                <a:cs typeface="Rubik" panose="00000500000000000000" pitchFamily="2" charset="-79"/>
              </a:rPr>
              <a:t>Give us the strength </a:t>
            </a:r>
          </a:p>
          <a:p>
            <a:pPr marL="0" indent="0" algn="ctr">
              <a:spcBef>
                <a:spcPct val="0"/>
              </a:spcBef>
              <a:spcAft>
                <a:spcPts val="0"/>
              </a:spcAft>
              <a:buNone/>
            </a:pPr>
            <a:r>
              <a:rPr lang="en-US" altLang="en-US" sz="2200" b="1" dirty="0">
                <a:solidFill>
                  <a:srgbClr val="3A5382"/>
                </a:solidFill>
                <a:latin typeface="Rubik" panose="00000500000000000000" pitchFamily="2" charset="-79"/>
                <a:cs typeface="Rubik" panose="00000500000000000000" pitchFamily="2" charset="-79"/>
              </a:rPr>
              <a:t>to be humble,</a:t>
            </a:r>
          </a:p>
          <a:p>
            <a:pPr marL="0" indent="0" algn="ctr">
              <a:spcBef>
                <a:spcPct val="0"/>
              </a:spcBef>
              <a:spcAft>
                <a:spcPts val="0"/>
              </a:spcAft>
              <a:buNone/>
            </a:pPr>
            <a:r>
              <a:rPr lang="en-US" altLang="en-US" sz="2200" b="1" dirty="0">
                <a:solidFill>
                  <a:srgbClr val="3A5382"/>
                </a:solidFill>
                <a:latin typeface="Rubik" panose="00000500000000000000" pitchFamily="2" charset="-79"/>
                <a:cs typeface="Rubik" panose="00000500000000000000" pitchFamily="2" charset="-79"/>
              </a:rPr>
              <a:t>to be faithful,</a:t>
            </a:r>
          </a:p>
          <a:p>
            <a:pPr marL="0" indent="0" algn="ctr">
              <a:spcBef>
                <a:spcPct val="0"/>
              </a:spcBef>
              <a:spcAft>
                <a:spcPts val="0"/>
              </a:spcAft>
              <a:buNone/>
            </a:pPr>
            <a:r>
              <a:rPr lang="en-US" altLang="en-US" sz="2200" b="1" dirty="0">
                <a:solidFill>
                  <a:srgbClr val="3A5382"/>
                </a:solidFill>
                <a:latin typeface="Rubik" panose="00000500000000000000" pitchFamily="2" charset="-79"/>
                <a:cs typeface="Rubik" panose="00000500000000000000" pitchFamily="2" charset="-79"/>
              </a:rPr>
              <a:t>to stand with our </a:t>
            </a:r>
          </a:p>
          <a:p>
            <a:pPr marL="0" indent="0" algn="ctr">
              <a:spcBef>
                <a:spcPct val="0"/>
              </a:spcBef>
              <a:spcAft>
                <a:spcPts val="0"/>
              </a:spcAft>
              <a:buNone/>
            </a:pPr>
            <a:r>
              <a:rPr lang="en-US" altLang="en-US" sz="2200" b="1" dirty="0">
                <a:solidFill>
                  <a:srgbClr val="3A5382"/>
                </a:solidFill>
                <a:latin typeface="Rubik" panose="00000500000000000000" pitchFamily="2" charset="-79"/>
                <a:cs typeface="Rubik" panose="00000500000000000000" pitchFamily="2" charset="-79"/>
              </a:rPr>
              <a:t>sisters and brothers.</a:t>
            </a:r>
          </a:p>
          <a:p>
            <a:pPr marL="0" indent="0" algn="ctr">
              <a:spcBef>
                <a:spcPct val="0"/>
              </a:spcBef>
              <a:spcAft>
                <a:spcPts val="0"/>
              </a:spcAft>
              <a:buNone/>
            </a:pPr>
            <a:r>
              <a:rPr lang="en-US" altLang="en-US" sz="2200" b="1" dirty="0">
                <a:solidFill>
                  <a:srgbClr val="3A5382"/>
                </a:solidFill>
                <a:latin typeface="Rubik" panose="00000500000000000000" pitchFamily="2" charset="-79"/>
                <a:cs typeface="Rubik" panose="00000500000000000000" pitchFamily="2" charset="-79"/>
              </a:rPr>
              <a:t>Give us the strength to </a:t>
            </a:r>
          </a:p>
          <a:p>
            <a:pPr marL="0" indent="0" algn="ctr">
              <a:spcBef>
                <a:spcPct val="0"/>
              </a:spcBef>
              <a:spcAft>
                <a:spcPts val="0"/>
              </a:spcAft>
              <a:buNone/>
            </a:pPr>
            <a:r>
              <a:rPr lang="en-US" altLang="en-US" sz="2200" b="1" dirty="0">
                <a:solidFill>
                  <a:srgbClr val="3A5382"/>
                </a:solidFill>
                <a:latin typeface="Rubik" panose="00000500000000000000" pitchFamily="2" charset="-79"/>
                <a:cs typeface="Rubik" panose="00000500000000000000" pitchFamily="2" charset="-79"/>
              </a:rPr>
              <a:t>be like our brother, </a:t>
            </a:r>
            <a:r>
              <a:rPr lang="en-US" altLang="en-US" sz="2200" b="1" dirty="0" err="1">
                <a:solidFill>
                  <a:srgbClr val="3A5382"/>
                </a:solidFill>
                <a:latin typeface="Rubik" panose="00000500000000000000" pitchFamily="2" charset="-79"/>
                <a:cs typeface="Rubik" panose="00000500000000000000" pitchFamily="2" charset="-79"/>
              </a:rPr>
              <a:t>Óscar</a:t>
            </a:r>
            <a:r>
              <a:rPr lang="en-US" altLang="en-US" sz="2200" b="1" dirty="0">
                <a:solidFill>
                  <a:srgbClr val="3A5382"/>
                </a:solidFill>
                <a:latin typeface="Rubik" panose="00000500000000000000" pitchFamily="2" charset="-79"/>
                <a:cs typeface="Rubik" panose="00000500000000000000" pitchFamily="2" charset="-79"/>
              </a:rPr>
              <a:t>,</a:t>
            </a:r>
          </a:p>
          <a:p>
            <a:pPr marL="0" indent="0" algn="ctr">
              <a:spcBef>
                <a:spcPct val="0"/>
              </a:spcBef>
              <a:spcAft>
                <a:spcPts val="0"/>
              </a:spcAft>
              <a:buNone/>
            </a:pPr>
            <a:r>
              <a:rPr lang="en-US" altLang="en-US" sz="2200" b="1" dirty="0">
                <a:solidFill>
                  <a:srgbClr val="3A5382"/>
                </a:solidFill>
                <a:latin typeface="Rubik" panose="00000500000000000000" pitchFamily="2" charset="-79"/>
                <a:cs typeface="Rubik" panose="00000500000000000000" pitchFamily="2" charset="-79"/>
              </a:rPr>
              <a:t>completely committed </a:t>
            </a:r>
          </a:p>
          <a:p>
            <a:pPr marL="0" indent="0" algn="ctr">
              <a:spcBef>
                <a:spcPct val="0"/>
              </a:spcBef>
              <a:spcAft>
                <a:spcPts val="0"/>
              </a:spcAft>
              <a:buNone/>
            </a:pPr>
            <a:r>
              <a:rPr lang="en-US" altLang="en-US" sz="2200" b="1" dirty="0">
                <a:solidFill>
                  <a:srgbClr val="3A5382"/>
                </a:solidFill>
                <a:latin typeface="Rubik" panose="00000500000000000000" pitchFamily="2" charset="-79"/>
                <a:cs typeface="Rubik" panose="00000500000000000000" pitchFamily="2" charset="-79"/>
              </a:rPr>
              <a:t>to Christ.</a:t>
            </a:r>
          </a:p>
          <a:p>
            <a:pPr marL="0" indent="0" algn="ctr">
              <a:spcBef>
                <a:spcPct val="0"/>
              </a:spcBef>
              <a:spcAft>
                <a:spcPts val="0"/>
              </a:spcAft>
              <a:buNone/>
            </a:pPr>
            <a:r>
              <a:rPr lang="en-US" altLang="en-US" sz="2200" b="1" dirty="0">
                <a:solidFill>
                  <a:srgbClr val="3A5382"/>
                </a:solidFill>
                <a:latin typeface="Rubik" panose="00000500000000000000" pitchFamily="2" charset="-79"/>
                <a:cs typeface="Rubik" panose="00000500000000000000" pitchFamily="2" charset="-79"/>
              </a:rPr>
              <a:t>Saint Óscar Romero,</a:t>
            </a:r>
          </a:p>
          <a:p>
            <a:pPr marL="0" indent="0" algn="ctr">
              <a:spcBef>
                <a:spcPct val="0"/>
              </a:spcBef>
              <a:spcAft>
                <a:spcPts val="0"/>
              </a:spcAft>
              <a:buNone/>
            </a:pPr>
            <a:r>
              <a:rPr lang="en-US" altLang="en-US" sz="2200" b="1" dirty="0">
                <a:solidFill>
                  <a:srgbClr val="3A5382"/>
                </a:solidFill>
                <a:latin typeface="Rubik" panose="00000500000000000000" pitchFamily="2" charset="-79"/>
                <a:cs typeface="Rubik" panose="00000500000000000000" pitchFamily="2" charset="-79"/>
              </a:rPr>
              <a:t>Pray for us. </a:t>
            </a:r>
          </a:p>
          <a:p>
            <a:pPr marL="0" indent="0" algn="ctr">
              <a:spcBef>
                <a:spcPct val="0"/>
              </a:spcBef>
              <a:spcAft>
                <a:spcPts val="0"/>
              </a:spcAft>
              <a:buNone/>
            </a:pPr>
            <a:r>
              <a:rPr lang="en-US" altLang="en-US" sz="2700" b="1" dirty="0">
                <a:solidFill>
                  <a:schemeClr val="bg1"/>
                </a:solidFill>
                <a:latin typeface="FS Sammy" panose="02000506030000020004" pitchFamily="2" charset="0"/>
                <a:cs typeface="Rubik" panose="00000500000000000000" pitchFamily="2" charset="-79"/>
              </a:rPr>
              <a:t>Amen</a:t>
            </a:r>
          </a:p>
          <a:p>
            <a:pPr marL="0" indent="0" algn="ctr">
              <a:spcBef>
                <a:spcPct val="0"/>
              </a:spcBef>
              <a:spcAft>
                <a:spcPts val="1200"/>
              </a:spcAft>
              <a:buNone/>
            </a:pPr>
            <a:endParaRPr lang="en-US" altLang="en-US" sz="2250" b="1" dirty="0">
              <a:solidFill>
                <a:schemeClr val="accent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4040439"/>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237" y="1519201"/>
            <a:ext cx="8426450" cy="5359706"/>
          </a:xfrm>
          <a:prstGeom prst="rect">
            <a:avLst/>
          </a:prstGeom>
        </p:spPr>
      </p:pic>
      <p:pic>
        <p:nvPicPr>
          <p:cNvPr id="4" name="Picture 5" descr="\\sciaf-dc\common\COMED GENERAL\Communications\New Brand\New Logos\SCIAF_Master_Logos\SCIAF_Master_Logos\RGB\JPG RGB\SCIAF_MasterLogo_FullColour_RGB.jpg">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7" name="Rectangle 7"/>
          <p:cNvSpPr>
            <a:spLocks noChangeArrowheads="1"/>
          </p:cNvSpPr>
          <p:nvPr/>
        </p:nvSpPr>
        <p:spPr bwMode="auto">
          <a:xfrm>
            <a:off x="249238" y="188913"/>
            <a:ext cx="643415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Thursday 25</a:t>
            </a:r>
            <a:r>
              <a:rPr lang="en-US" altLang="en-US" sz="2800" baseline="30000" dirty="0">
                <a:solidFill>
                  <a:srgbClr val="A7D500"/>
                </a:solidFill>
                <a:latin typeface="Rubik Medium" panose="00000600000000000000" pitchFamily="2" charset="-79"/>
                <a:cs typeface="Rubik Medium" panose="00000600000000000000" pitchFamily="2" charset="-79"/>
              </a:rPr>
              <a:t>th</a:t>
            </a:r>
            <a:r>
              <a:rPr lang="en-US" altLang="en-US" sz="2800" dirty="0">
                <a:solidFill>
                  <a:srgbClr val="A7D500"/>
                </a:solidFill>
                <a:latin typeface="Rubik Medium" panose="00000600000000000000" pitchFamily="2" charset="-79"/>
                <a:cs typeface="Rubik Medium" panose="00000600000000000000" pitchFamily="2" charset="-79"/>
              </a:rPr>
              <a:t> March-</a:t>
            </a:r>
          </a:p>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The Annunciation of the Lord</a:t>
            </a:r>
            <a:endParaRPr lang="en-GB" altLang="en-US" sz="2800" dirty="0">
              <a:solidFill>
                <a:srgbClr val="A7D500"/>
              </a:solidFill>
              <a:latin typeface="Rubik Medium" panose="00000600000000000000" pitchFamily="2" charset="-79"/>
              <a:cs typeface="Rubik Medium" panose="00000600000000000000" pitchFamily="2" charset="-79"/>
            </a:endParaRPr>
          </a:p>
        </p:txBody>
      </p:sp>
      <p:sp>
        <p:nvSpPr>
          <p:cNvPr id="12" name="Snip Single Corner Rectangle 3">
            <a:extLst>
              <a:ext uri="{FF2B5EF4-FFF2-40B4-BE49-F238E27FC236}">
                <a16:creationId xmlns:a16="http://schemas.microsoft.com/office/drawing/2014/main" id="{BCD6619F-B309-48DF-8B53-9264935422A2}"/>
              </a:ext>
            </a:extLst>
          </p:cNvPr>
          <p:cNvSpPr/>
          <p:nvPr/>
        </p:nvSpPr>
        <p:spPr bwMode="auto">
          <a:xfrm rot="10800000" flipH="1">
            <a:off x="249238" y="1519200"/>
            <a:ext cx="4499032" cy="3262120"/>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Rectangle 7"/>
          <p:cNvSpPr/>
          <p:nvPr/>
        </p:nvSpPr>
        <p:spPr>
          <a:xfrm>
            <a:off x="249237" y="1519200"/>
            <a:ext cx="4576151" cy="3749744"/>
          </a:xfrm>
          <a:prstGeom prst="rect">
            <a:avLst/>
          </a:prstGeom>
          <a:noFill/>
        </p:spPr>
        <p:txBody>
          <a:bodyPr wrap="square">
            <a:spAutoFit/>
          </a:bodyPr>
          <a:lstStyle/>
          <a:p>
            <a:r>
              <a:rPr lang="en-GB" sz="2600" b="1" dirty="0">
                <a:solidFill>
                  <a:srgbClr val="00BBDC"/>
                </a:solidFill>
                <a:latin typeface="FS Sammy" panose="02000506030000020004" pitchFamily="2" charset="0"/>
                <a:cs typeface="Rubik" panose="00000500000000000000" pitchFamily="2" charset="-79"/>
              </a:rPr>
              <a:t>Holy Mother, </a:t>
            </a:r>
          </a:p>
          <a:p>
            <a:r>
              <a:rPr lang="en-GB" sz="2000" b="1" dirty="0">
                <a:solidFill>
                  <a:schemeClr val="bg1"/>
                </a:solidFill>
                <a:latin typeface="Rubik" panose="00000500000000000000" pitchFamily="2" charset="-79"/>
                <a:cs typeface="Rubik" panose="00000500000000000000" pitchFamily="2" charset="-79"/>
              </a:rPr>
              <a:t>We thank you for your ‘Yes,’ for answering God’s call and changing the world. Inspired by your ‘Yes’ and trust in God, we ask that you open our hearts to His call in our own lives. Give us the courage to answer the Lord just as you did and to embrace His transforming love into our hearts. </a:t>
            </a:r>
            <a:r>
              <a:rPr lang="en-GB" sz="2600" b="1" dirty="0">
                <a:solidFill>
                  <a:srgbClr val="00BBDC"/>
                </a:solidFill>
                <a:latin typeface="FS Sammy" panose="02000506030000020004" pitchFamily="2" charset="0"/>
                <a:cs typeface="Rubik" panose="00000500000000000000" pitchFamily="2" charset="-79"/>
              </a:rPr>
              <a:t>Amen</a:t>
            </a:r>
          </a:p>
          <a:p>
            <a:pPr algn="ctr"/>
            <a:endParaRPr lang="en-GB" sz="2400" b="1" dirty="0">
              <a:solidFill>
                <a:schemeClr val="bg1"/>
              </a:solidFill>
              <a:latin typeface="Rubik" panose="00000500000000000000" pitchFamily="2" charset="-79"/>
              <a:cs typeface="Rubik" panose="00000500000000000000" pitchFamily="2" charset="-79"/>
            </a:endParaRPr>
          </a:p>
        </p:txBody>
      </p:sp>
    </p:spTree>
    <p:extLst>
      <p:ext uri="{BB962C8B-B14F-4D97-AF65-F5344CB8AC3E}">
        <p14:creationId xmlns:p14="http://schemas.microsoft.com/office/powerpoint/2010/main" val="3161791397"/>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nip Single Corner Rectangle 3">
            <a:extLst>
              <a:ext uri="{FF2B5EF4-FFF2-40B4-BE49-F238E27FC236}">
                <a16:creationId xmlns:a16="http://schemas.microsoft.com/office/drawing/2014/main" id="{BCD6619F-B309-48DF-8B53-9264935422A2}"/>
              </a:ext>
            </a:extLst>
          </p:cNvPr>
          <p:cNvSpPr/>
          <p:nvPr/>
        </p:nvSpPr>
        <p:spPr bwMode="auto">
          <a:xfrm rot="10800000" flipH="1">
            <a:off x="3842803" y="1461708"/>
            <a:ext cx="5126095" cy="5396292"/>
          </a:xfrm>
          <a:prstGeom prst="snip1Rect">
            <a:avLst/>
          </a:prstGeom>
          <a:solidFill>
            <a:srgbClr val="3A53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7" name="Picture 5" descr="\\sciaf-dc\common\COMED GENERAL\Communications\New Brand\New Logos\SCIAF_Master_Logos\SCIAF_Master_Logos\RGB\JPG RGB\SCIAF_MasterLogo_FullColour_RGB.jp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a:spLocks noChangeArrowheads="1"/>
          </p:cNvSpPr>
          <p:nvPr/>
        </p:nvSpPr>
        <p:spPr bwMode="auto">
          <a:xfrm>
            <a:off x="249238" y="744538"/>
            <a:ext cx="29081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Ash Wednesday</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9" name="Straight Connector 8"/>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3842803" y="1469189"/>
            <a:ext cx="5126095" cy="5416868"/>
          </a:xfrm>
          <a:prstGeom prst="rect">
            <a:avLst/>
          </a:prstGeom>
          <a:noFill/>
        </p:spPr>
        <p:txBody>
          <a:bodyPr wrap="square">
            <a:spAutoFit/>
          </a:bodyPr>
          <a:lstStyle/>
          <a:p>
            <a:pPr>
              <a:spcBef>
                <a:spcPts val="200"/>
              </a:spcBef>
              <a:spcAft>
                <a:spcPts val="200"/>
              </a:spcAft>
            </a:pPr>
            <a:r>
              <a:rPr lang="en-GB" sz="2600" b="1" dirty="0">
                <a:solidFill>
                  <a:srgbClr val="A7D500"/>
                </a:solidFill>
                <a:latin typeface="FS Sammy" panose="02000506030000020004" pitchFamily="2" charset="0"/>
                <a:cs typeface="Rubik" panose="00000500000000000000" pitchFamily="2" charset="-79"/>
              </a:rPr>
              <a:t>God of mercy, </a:t>
            </a:r>
          </a:p>
          <a:p>
            <a:pPr>
              <a:spcBef>
                <a:spcPts val="200"/>
              </a:spcBef>
              <a:spcAft>
                <a:spcPts val="200"/>
              </a:spcAft>
            </a:pPr>
            <a:r>
              <a:rPr lang="en-GB" sz="2200" b="1" dirty="0">
                <a:solidFill>
                  <a:schemeClr val="bg1"/>
                </a:solidFill>
                <a:latin typeface="Rubik" panose="00000500000000000000" pitchFamily="2" charset="-79"/>
                <a:cs typeface="Rubik" panose="00000500000000000000" pitchFamily="2" charset="-79"/>
              </a:rPr>
              <a:t>We humbly come before you at the start of another Lent. Send your Spirit to walk with us during these 40 days, transforming our hearts and minds for You.</a:t>
            </a:r>
          </a:p>
          <a:p>
            <a:pPr>
              <a:spcBef>
                <a:spcPts val="600"/>
              </a:spcBef>
              <a:spcAft>
                <a:spcPts val="600"/>
              </a:spcAft>
            </a:pPr>
            <a:r>
              <a:rPr lang="en-GB" sz="2200" b="1" dirty="0">
                <a:solidFill>
                  <a:schemeClr val="bg1"/>
                </a:solidFill>
                <a:latin typeface="Rubik" panose="00000500000000000000" pitchFamily="2" charset="-79"/>
                <a:cs typeface="Rubik" panose="00000500000000000000" pitchFamily="2" charset="-79"/>
              </a:rPr>
              <a:t>We pray to be in solidarity with our sisters and brothers in South Sudan as we accompany them in prayer and action.</a:t>
            </a:r>
          </a:p>
          <a:p>
            <a:pPr>
              <a:spcBef>
                <a:spcPts val="600"/>
              </a:spcBef>
              <a:spcAft>
                <a:spcPts val="600"/>
              </a:spcAft>
            </a:pPr>
            <a:r>
              <a:rPr lang="en-GB" sz="2200" b="1" dirty="0">
                <a:solidFill>
                  <a:schemeClr val="bg1"/>
                </a:solidFill>
                <a:latin typeface="Rubik" panose="00000500000000000000" pitchFamily="2" charset="-79"/>
                <a:cs typeface="Rubik" panose="00000500000000000000" pitchFamily="2" charset="-79"/>
              </a:rPr>
              <a:t>Thank you, Lord, for your infinite love poured out for the world from the height of the cross.</a:t>
            </a:r>
          </a:p>
          <a:p>
            <a:pPr>
              <a:spcBef>
                <a:spcPts val="600"/>
              </a:spcBef>
              <a:spcAft>
                <a:spcPts val="600"/>
              </a:spcAft>
            </a:pPr>
            <a:r>
              <a:rPr lang="en-GB" sz="2200" b="1" dirty="0">
                <a:solidFill>
                  <a:schemeClr val="bg1"/>
                </a:solidFill>
                <a:latin typeface="Rubik" panose="00000500000000000000" pitchFamily="2" charset="-79"/>
                <a:cs typeface="Rubik" panose="00000500000000000000" pitchFamily="2" charset="-79"/>
              </a:rPr>
              <a:t>We pray in Jesus’ name. </a:t>
            </a:r>
            <a:r>
              <a:rPr lang="en-GB" sz="2600" b="1" dirty="0">
                <a:solidFill>
                  <a:srgbClr val="A7D500"/>
                </a:solidFill>
                <a:latin typeface="FS Sammy" panose="02000506030000020004" pitchFamily="2" charset="0"/>
                <a:cs typeface="Rubik" panose="00000500000000000000" pitchFamily="2" charset="-79"/>
              </a:rPr>
              <a:t>Amen</a:t>
            </a:r>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9237" y="1461708"/>
            <a:ext cx="3593566" cy="5396292"/>
          </a:xfrm>
          <a:prstGeom prst="rect">
            <a:avLst/>
          </a:prstGeom>
        </p:spPr>
      </p:pic>
    </p:spTree>
    <p:extLst>
      <p:ext uri="{BB962C8B-B14F-4D97-AF65-F5344CB8AC3E}">
        <p14:creationId xmlns:p14="http://schemas.microsoft.com/office/powerpoint/2010/main" val="2676693777"/>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238" y="1492250"/>
            <a:ext cx="8426450" cy="5365750"/>
          </a:xfrm>
          <a:prstGeom prst="rect">
            <a:avLst/>
          </a:prstGeom>
        </p:spPr>
      </p:pic>
      <p:pic>
        <p:nvPicPr>
          <p:cNvPr id="3" name="Picture 5" descr="\\sciaf-dc\common\COMED GENERAL\Communications\New Brand\New Logos\SCIAF_Master_Logos\SCIAF_Master_Logos\RGB\JPG RGB\SCIAF_MasterLogo_FullColour_RGB.jpg">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
          <p:cNvSpPr>
            <a:spLocks noChangeArrowheads="1"/>
          </p:cNvSpPr>
          <p:nvPr/>
        </p:nvSpPr>
        <p:spPr bwMode="auto">
          <a:xfrm>
            <a:off x="249238" y="744538"/>
            <a:ext cx="79930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Friday 26</a:t>
            </a:r>
            <a:r>
              <a:rPr lang="en-US" altLang="en-US" sz="2800" baseline="30000" dirty="0">
                <a:solidFill>
                  <a:srgbClr val="A7D500"/>
                </a:solidFill>
                <a:latin typeface="Rubik Medium" panose="00000600000000000000" pitchFamily="2" charset="-79"/>
                <a:cs typeface="Rubik Medium" panose="00000600000000000000" pitchFamily="2" charset="-79"/>
              </a:rPr>
              <a:t>th</a:t>
            </a:r>
            <a:r>
              <a:rPr lang="en-US" altLang="en-US" sz="2800" dirty="0">
                <a:solidFill>
                  <a:srgbClr val="A7D500"/>
                </a:solidFill>
                <a:latin typeface="Rubik Medium" panose="00000600000000000000" pitchFamily="2" charset="-79"/>
                <a:cs typeface="Rubik Medium" panose="00000600000000000000" pitchFamily="2" charset="-79"/>
              </a:rPr>
              <a:t> March</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6" name="Straight Connector 5"/>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11" name="Snip Single Corner Rectangle 3">
            <a:extLst>
              <a:ext uri="{FF2B5EF4-FFF2-40B4-BE49-F238E27FC236}">
                <a16:creationId xmlns:a16="http://schemas.microsoft.com/office/drawing/2014/main" id="{BCD6619F-B309-48DF-8B53-9264935422A2}"/>
              </a:ext>
            </a:extLst>
          </p:cNvPr>
          <p:cNvSpPr/>
          <p:nvPr/>
        </p:nvSpPr>
        <p:spPr bwMode="auto">
          <a:xfrm rot="10800000" flipH="1">
            <a:off x="4573734" y="1599545"/>
            <a:ext cx="3822121" cy="2575579"/>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Rectangle 1"/>
          <p:cNvSpPr/>
          <p:nvPr/>
        </p:nvSpPr>
        <p:spPr>
          <a:xfrm>
            <a:off x="4573732" y="1589802"/>
            <a:ext cx="3668567" cy="2523768"/>
          </a:xfrm>
          <a:prstGeom prst="rect">
            <a:avLst/>
          </a:prstGeom>
        </p:spPr>
        <p:txBody>
          <a:bodyPr wrap="square">
            <a:spAutoFit/>
          </a:bodyPr>
          <a:lstStyle/>
          <a:p>
            <a:r>
              <a:rPr lang="en-GB" sz="2200" b="1" dirty="0">
                <a:solidFill>
                  <a:schemeClr val="bg1"/>
                </a:solidFill>
                <a:latin typeface="Rubik" panose="00000500000000000000" pitchFamily="2" charset="-79"/>
                <a:cs typeface="Rubik" panose="00000500000000000000" pitchFamily="2" charset="-79"/>
              </a:rPr>
              <a:t>“The question is not shall we die? </a:t>
            </a:r>
          </a:p>
          <a:p>
            <a:r>
              <a:rPr lang="en-GB" sz="2200" b="1" dirty="0">
                <a:solidFill>
                  <a:schemeClr val="bg1"/>
                </a:solidFill>
                <a:latin typeface="Rubik" panose="00000500000000000000" pitchFamily="2" charset="-79"/>
                <a:cs typeface="Rubik" panose="00000500000000000000" pitchFamily="2" charset="-79"/>
              </a:rPr>
              <a:t>Or how shall we die?</a:t>
            </a:r>
          </a:p>
          <a:p>
            <a:r>
              <a:rPr lang="en-GB" sz="2200" b="1" dirty="0">
                <a:solidFill>
                  <a:schemeClr val="bg1"/>
                </a:solidFill>
                <a:latin typeface="Rubik" panose="00000500000000000000" pitchFamily="2" charset="-79"/>
                <a:cs typeface="Rubik" panose="00000500000000000000" pitchFamily="2" charset="-79"/>
              </a:rPr>
              <a:t>Or when shall we die? </a:t>
            </a:r>
          </a:p>
          <a:p>
            <a:r>
              <a:rPr lang="en-GB" sz="2200" b="1" dirty="0">
                <a:solidFill>
                  <a:schemeClr val="bg1"/>
                </a:solidFill>
                <a:latin typeface="Rubik" panose="00000500000000000000" pitchFamily="2" charset="-79"/>
                <a:cs typeface="Rubik" panose="00000500000000000000" pitchFamily="2" charset="-79"/>
              </a:rPr>
              <a:t>Or where shall we die? But how shall we live?”</a:t>
            </a:r>
          </a:p>
          <a:p>
            <a:r>
              <a:rPr lang="en-GB" sz="2600" b="1" dirty="0">
                <a:solidFill>
                  <a:srgbClr val="FF7F00"/>
                </a:solidFill>
                <a:latin typeface="FS Sammy" panose="02000506030000020004" pitchFamily="2" charset="0"/>
                <a:cs typeface="Rubik" panose="00000500000000000000" pitchFamily="2" charset="-79"/>
              </a:rPr>
              <a:t>-Fr. Alan Dominic </a:t>
            </a:r>
            <a:r>
              <a:rPr lang="en-GB" sz="2600" b="1" dirty="0" err="1">
                <a:solidFill>
                  <a:srgbClr val="FF7F00"/>
                </a:solidFill>
                <a:latin typeface="FS Sammy" panose="02000506030000020004" pitchFamily="2" charset="0"/>
                <a:cs typeface="Rubik" panose="00000500000000000000" pitchFamily="2" charset="-79"/>
              </a:rPr>
              <a:t>McGinty</a:t>
            </a:r>
            <a:endParaRPr lang="en-GB" sz="2600" b="1" dirty="0">
              <a:solidFill>
                <a:srgbClr val="FF7F00"/>
              </a:solidFill>
              <a:latin typeface="FS Sammy" panose="02000506030000020004" pitchFamily="2" charset="0"/>
              <a:cs typeface="Rubik" panose="00000500000000000000" pitchFamily="2" charset="-79"/>
            </a:endParaRPr>
          </a:p>
        </p:txBody>
      </p:sp>
    </p:spTree>
    <p:extLst>
      <p:ext uri="{BB962C8B-B14F-4D97-AF65-F5344CB8AC3E}">
        <p14:creationId xmlns:p14="http://schemas.microsoft.com/office/powerpoint/2010/main" val="619488341"/>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sciaf-dc\common\COMED GENERAL\Communications\New Brand\New Logos\SCIAF_Master_Logos\SCIAF_Master_Logos\RGB\JPG RGB\SCIAF_MasterLogo_FullColour_RGB.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6857" y="1459845"/>
            <a:ext cx="8431212" cy="5398155"/>
          </a:xfrm>
          <a:prstGeom prst="rect">
            <a:avLst/>
          </a:prstGeom>
        </p:spPr>
      </p:pic>
      <p:sp>
        <p:nvSpPr>
          <p:cNvPr id="7" name="Rectangle 7"/>
          <p:cNvSpPr>
            <a:spLocks noChangeArrowheads="1"/>
          </p:cNvSpPr>
          <p:nvPr/>
        </p:nvSpPr>
        <p:spPr bwMode="auto">
          <a:xfrm>
            <a:off x="244476" y="745193"/>
            <a:ext cx="643415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Monday 29</a:t>
            </a:r>
            <a:r>
              <a:rPr lang="en-US" altLang="en-US" sz="2800" baseline="30000" dirty="0">
                <a:solidFill>
                  <a:srgbClr val="A7D500"/>
                </a:solidFill>
                <a:latin typeface="Rubik Medium" panose="00000600000000000000" pitchFamily="2" charset="-79"/>
                <a:cs typeface="Rubik Medium" panose="00000600000000000000" pitchFamily="2" charset="-79"/>
              </a:rPr>
              <a:t>th</a:t>
            </a:r>
            <a:r>
              <a:rPr lang="en-US" altLang="en-US" sz="2800" dirty="0">
                <a:solidFill>
                  <a:srgbClr val="A7D500"/>
                </a:solidFill>
                <a:latin typeface="Rubik Medium" panose="00000600000000000000" pitchFamily="2" charset="-79"/>
                <a:cs typeface="Rubik Medium" panose="00000600000000000000" pitchFamily="2" charset="-79"/>
              </a:rPr>
              <a:t> March</a:t>
            </a:r>
            <a:endParaRPr lang="en-GB" altLang="en-US" sz="2800" dirty="0">
              <a:solidFill>
                <a:srgbClr val="A7D500"/>
              </a:solidFill>
              <a:latin typeface="Rubik Medium" panose="00000600000000000000" pitchFamily="2" charset="-79"/>
              <a:cs typeface="Rubik Medium" panose="00000600000000000000" pitchFamily="2" charset="-79"/>
            </a:endParaRPr>
          </a:p>
        </p:txBody>
      </p:sp>
      <p:sp>
        <p:nvSpPr>
          <p:cNvPr id="9" name="Snip Single Corner Rectangle 3">
            <a:extLst>
              <a:ext uri="{FF2B5EF4-FFF2-40B4-BE49-F238E27FC236}">
                <a16:creationId xmlns:a16="http://schemas.microsoft.com/office/drawing/2014/main" id="{BCD6619F-B309-48DF-8B53-9264935422A2}"/>
              </a:ext>
            </a:extLst>
          </p:cNvPr>
          <p:cNvSpPr/>
          <p:nvPr/>
        </p:nvSpPr>
        <p:spPr bwMode="auto">
          <a:xfrm rot="10800000" flipH="1">
            <a:off x="244476" y="1459840"/>
            <a:ext cx="3671742" cy="2754599"/>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Rectangle 1"/>
          <p:cNvSpPr/>
          <p:nvPr/>
        </p:nvSpPr>
        <p:spPr>
          <a:xfrm>
            <a:off x="207532" y="1459841"/>
            <a:ext cx="3781065" cy="2754600"/>
          </a:xfrm>
          <a:prstGeom prst="rect">
            <a:avLst/>
          </a:prstGeom>
          <a:noFill/>
        </p:spPr>
        <p:txBody>
          <a:bodyPr wrap="square">
            <a:spAutoFit/>
          </a:bodyPr>
          <a:lstStyle/>
          <a:p>
            <a:r>
              <a:rPr lang="en-GB" sz="2100" b="1" dirty="0">
                <a:solidFill>
                  <a:schemeClr val="bg1"/>
                </a:solidFill>
                <a:latin typeface="Rubik" panose="00000500000000000000" pitchFamily="2" charset="-79"/>
                <a:cs typeface="Rubik" panose="00000500000000000000" pitchFamily="2" charset="-79"/>
              </a:rPr>
              <a:t>“We need to care for and accompany people with disabilities in every condition of life-taking on situations of marginalization with strength and tenderness.” </a:t>
            </a:r>
          </a:p>
          <a:p>
            <a:r>
              <a:rPr lang="en-GB" sz="2600" b="1" dirty="0">
                <a:solidFill>
                  <a:srgbClr val="00BBDC"/>
                </a:solidFill>
                <a:latin typeface="FS Sammy" panose="02000506030000020004" pitchFamily="2" charset="0"/>
                <a:cs typeface="Rubik" panose="00000500000000000000" pitchFamily="2" charset="-79"/>
              </a:rPr>
              <a:t>-Pope Francis</a:t>
            </a:r>
          </a:p>
        </p:txBody>
      </p:sp>
    </p:spTree>
    <p:extLst>
      <p:ext uri="{BB962C8B-B14F-4D97-AF65-F5344CB8AC3E}">
        <p14:creationId xmlns:p14="http://schemas.microsoft.com/office/powerpoint/2010/main" val="1093540551"/>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5" descr="\\sciaf-dc\common\COMED GENERAL\Communications\New Brand\New Logos\SCIAF_Master_Logos\SCIAF_Master_Logos\RGB\JPG RGB\SCIAF_MasterLogo_FullColour_RGB.jp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Rectangle 7"/>
          <p:cNvSpPr>
            <a:spLocks noChangeArrowheads="1"/>
          </p:cNvSpPr>
          <p:nvPr/>
        </p:nvSpPr>
        <p:spPr bwMode="auto">
          <a:xfrm>
            <a:off x="249238" y="744538"/>
            <a:ext cx="37131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Tuesday 30</a:t>
            </a:r>
            <a:r>
              <a:rPr lang="en-US" altLang="en-US" sz="2800" baseline="30000" dirty="0">
                <a:solidFill>
                  <a:srgbClr val="A7D500"/>
                </a:solidFill>
                <a:latin typeface="Rubik Medium" panose="00000600000000000000" pitchFamily="2" charset="-79"/>
                <a:cs typeface="Rubik Medium" panose="00000600000000000000" pitchFamily="2" charset="-79"/>
              </a:rPr>
              <a:t>th</a:t>
            </a:r>
            <a:r>
              <a:rPr lang="en-US" altLang="en-US" sz="2800" dirty="0">
                <a:solidFill>
                  <a:srgbClr val="A7D500"/>
                </a:solidFill>
                <a:latin typeface="Rubik Medium" panose="00000600000000000000" pitchFamily="2" charset="-79"/>
                <a:cs typeface="Rubik Medium" panose="00000600000000000000" pitchFamily="2" charset="-79"/>
              </a:rPr>
              <a:t> March</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8" name="Straight Connector 7"/>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9238" y="1434724"/>
            <a:ext cx="8426450" cy="5423276"/>
          </a:xfrm>
          <a:prstGeom prst="rect">
            <a:avLst/>
          </a:prstGeom>
        </p:spPr>
      </p:pic>
      <p:sp>
        <p:nvSpPr>
          <p:cNvPr id="9" name="Snip Single Corner Rectangle 3">
            <a:extLst>
              <a:ext uri="{FF2B5EF4-FFF2-40B4-BE49-F238E27FC236}">
                <a16:creationId xmlns:a16="http://schemas.microsoft.com/office/drawing/2014/main" id="{BCD6619F-B309-48DF-8B53-9264935422A2}"/>
              </a:ext>
            </a:extLst>
          </p:cNvPr>
          <p:cNvSpPr/>
          <p:nvPr/>
        </p:nvSpPr>
        <p:spPr bwMode="auto">
          <a:xfrm rot="10800000" flipH="1">
            <a:off x="249238" y="1433412"/>
            <a:ext cx="3188025" cy="3947810"/>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Rectangle 3"/>
          <p:cNvSpPr/>
          <p:nvPr/>
        </p:nvSpPr>
        <p:spPr>
          <a:xfrm>
            <a:off x="249238" y="1434068"/>
            <a:ext cx="3331245" cy="3939540"/>
          </a:xfrm>
          <a:prstGeom prst="rect">
            <a:avLst/>
          </a:prstGeom>
          <a:noFill/>
        </p:spPr>
        <p:txBody>
          <a:bodyPr wrap="square">
            <a:spAutoFit/>
          </a:bodyPr>
          <a:lstStyle/>
          <a:p>
            <a:r>
              <a:rPr lang="en-GB" sz="2200" b="1" dirty="0">
                <a:solidFill>
                  <a:schemeClr val="bg1"/>
                </a:solidFill>
                <a:latin typeface="Rubik" panose="00000500000000000000" pitchFamily="2" charset="-79"/>
                <a:cs typeface="Rubik" panose="00000500000000000000" pitchFamily="2" charset="-79"/>
              </a:rPr>
              <a:t>“We are called to recognize in every person with a disability, even with complex and serious disabilities, a unique contribution to the common good through their original life story.” </a:t>
            </a:r>
          </a:p>
          <a:p>
            <a:r>
              <a:rPr lang="en-GB" sz="2600" b="1" dirty="0">
                <a:solidFill>
                  <a:srgbClr val="A7D500"/>
                </a:solidFill>
                <a:latin typeface="FS Sammy" panose="02000506030000020004" pitchFamily="2" charset="0"/>
                <a:cs typeface="Rubik" panose="00000500000000000000" pitchFamily="2" charset="-79"/>
              </a:rPr>
              <a:t>-Pope Francis</a:t>
            </a:r>
          </a:p>
        </p:txBody>
      </p:sp>
    </p:spTree>
    <p:extLst>
      <p:ext uri="{BB962C8B-B14F-4D97-AF65-F5344CB8AC3E}">
        <p14:creationId xmlns:p14="http://schemas.microsoft.com/office/powerpoint/2010/main" val="2056802524"/>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sciaf-dc\common\COMED GENERAL\Communications\New Brand\New Logos\SCIAF_Master_Logos\SCIAF_Master_Logos\RGB\JPG RGB\SCIAF_MasterLogo_FullColour_RGB.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7" name="Rectangle 7"/>
          <p:cNvSpPr>
            <a:spLocks noChangeArrowheads="1"/>
          </p:cNvSpPr>
          <p:nvPr/>
        </p:nvSpPr>
        <p:spPr bwMode="auto">
          <a:xfrm>
            <a:off x="244476" y="745193"/>
            <a:ext cx="643415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Wednesday 31</a:t>
            </a:r>
            <a:r>
              <a:rPr lang="en-US" altLang="en-US" sz="2800" baseline="30000" dirty="0">
                <a:solidFill>
                  <a:srgbClr val="A7D500"/>
                </a:solidFill>
                <a:latin typeface="Rubik Medium" panose="00000600000000000000" pitchFamily="2" charset="-79"/>
                <a:cs typeface="Rubik Medium" panose="00000600000000000000" pitchFamily="2" charset="-79"/>
              </a:rPr>
              <a:t>st</a:t>
            </a:r>
            <a:r>
              <a:rPr lang="en-US" altLang="en-US" sz="2800" dirty="0">
                <a:solidFill>
                  <a:srgbClr val="A7D500"/>
                </a:solidFill>
                <a:latin typeface="Rubik Medium" panose="00000600000000000000" pitchFamily="2" charset="-79"/>
                <a:cs typeface="Rubik Medium" panose="00000600000000000000" pitchFamily="2" charset="-79"/>
              </a:rPr>
              <a:t> March</a:t>
            </a:r>
            <a:endParaRPr lang="en-GB" altLang="en-US" sz="2800" dirty="0">
              <a:solidFill>
                <a:srgbClr val="A7D500"/>
              </a:solidFill>
              <a:latin typeface="Rubik Medium" panose="00000600000000000000" pitchFamily="2" charset="-79"/>
              <a:cs typeface="Rubik Medium" panose="00000600000000000000" pitchFamily="2" charset="-79"/>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4476" y="1459845"/>
            <a:ext cx="8431212" cy="5398155"/>
          </a:xfrm>
          <a:prstGeom prst="rect">
            <a:avLst/>
          </a:prstGeom>
        </p:spPr>
      </p:pic>
      <p:sp>
        <p:nvSpPr>
          <p:cNvPr id="9" name="Snip Single Corner Rectangle 3">
            <a:extLst>
              <a:ext uri="{FF2B5EF4-FFF2-40B4-BE49-F238E27FC236}">
                <a16:creationId xmlns:a16="http://schemas.microsoft.com/office/drawing/2014/main" id="{BCD6619F-B309-48DF-8B53-9264935422A2}"/>
              </a:ext>
            </a:extLst>
          </p:cNvPr>
          <p:cNvSpPr/>
          <p:nvPr/>
        </p:nvSpPr>
        <p:spPr bwMode="auto">
          <a:xfrm rot="10800000" flipH="1">
            <a:off x="4756726" y="1459842"/>
            <a:ext cx="3918962" cy="2456376"/>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Rectangle 1"/>
          <p:cNvSpPr/>
          <p:nvPr/>
        </p:nvSpPr>
        <p:spPr>
          <a:xfrm>
            <a:off x="4756726" y="1459841"/>
            <a:ext cx="4163437" cy="2585323"/>
          </a:xfrm>
          <a:prstGeom prst="rect">
            <a:avLst/>
          </a:prstGeom>
          <a:noFill/>
        </p:spPr>
        <p:txBody>
          <a:bodyPr wrap="square">
            <a:spAutoFit/>
          </a:bodyPr>
          <a:lstStyle/>
          <a:p>
            <a:r>
              <a:rPr lang="en-GB" sz="2200" b="1" dirty="0">
                <a:solidFill>
                  <a:schemeClr val="bg1"/>
                </a:solidFill>
                <a:latin typeface="Rubik" panose="00000500000000000000" pitchFamily="2" charset="-79"/>
                <a:cs typeface="Rubik" panose="00000500000000000000" pitchFamily="2" charset="-79"/>
              </a:rPr>
              <a:t>‘I, the Lord, have called you for justice, I have grasped you by the hand; I formed you, and set you as a covenant for the people, a light for the nations.’</a:t>
            </a:r>
          </a:p>
          <a:p>
            <a:r>
              <a:rPr lang="en-GB" sz="2600" b="1" dirty="0">
                <a:solidFill>
                  <a:srgbClr val="FFD100"/>
                </a:solidFill>
                <a:latin typeface="FS Sammy" panose="02000506030000020004" pitchFamily="2" charset="0"/>
                <a:cs typeface="Rubik" panose="00000500000000000000" pitchFamily="2" charset="-79"/>
              </a:rPr>
              <a:t>Isaiah 42:6</a:t>
            </a:r>
          </a:p>
        </p:txBody>
      </p:sp>
    </p:spTree>
    <p:extLst>
      <p:ext uri="{BB962C8B-B14F-4D97-AF65-F5344CB8AC3E}">
        <p14:creationId xmlns:p14="http://schemas.microsoft.com/office/powerpoint/2010/main" val="2264951154"/>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4476" y="1366684"/>
            <a:ext cx="8431212" cy="5491316"/>
          </a:xfrm>
          <a:prstGeom prst="rect">
            <a:avLst/>
          </a:prstGeom>
        </p:spPr>
      </p:pic>
      <p:pic>
        <p:nvPicPr>
          <p:cNvPr id="4" name="Picture 5" descr="\\sciaf-dc\common\COMED GENERAL\Communications\New Brand\New Logos\SCIAF_Master_Logos\SCIAF_Master_Logos\RGB\JPG RGB\SCIAF_MasterLogo_FullColour_RGB.jp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7" name="Rectangle 7"/>
          <p:cNvSpPr>
            <a:spLocks noChangeArrowheads="1"/>
          </p:cNvSpPr>
          <p:nvPr/>
        </p:nvSpPr>
        <p:spPr bwMode="auto">
          <a:xfrm>
            <a:off x="244476" y="745193"/>
            <a:ext cx="643415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Thursday 1</a:t>
            </a:r>
            <a:r>
              <a:rPr lang="en-US" altLang="en-US" sz="2800" baseline="30000" dirty="0">
                <a:solidFill>
                  <a:srgbClr val="A7D500"/>
                </a:solidFill>
                <a:latin typeface="Rubik Medium" panose="00000600000000000000" pitchFamily="2" charset="-79"/>
                <a:cs typeface="Rubik Medium" panose="00000600000000000000" pitchFamily="2" charset="-79"/>
              </a:rPr>
              <a:t>st</a:t>
            </a:r>
            <a:r>
              <a:rPr lang="en-US" altLang="en-US" sz="2800" dirty="0">
                <a:solidFill>
                  <a:srgbClr val="A7D500"/>
                </a:solidFill>
                <a:latin typeface="Rubik Medium" panose="00000600000000000000" pitchFamily="2" charset="-79"/>
                <a:cs typeface="Rubik Medium" panose="00000600000000000000" pitchFamily="2" charset="-79"/>
              </a:rPr>
              <a:t> April</a:t>
            </a:r>
            <a:endParaRPr lang="en-GB" altLang="en-US" sz="2800" dirty="0">
              <a:solidFill>
                <a:srgbClr val="A7D500"/>
              </a:solidFill>
              <a:latin typeface="Rubik Medium" panose="00000600000000000000" pitchFamily="2" charset="-79"/>
              <a:cs typeface="Rubik Medium" panose="00000600000000000000" pitchFamily="2" charset="-79"/>
            </a:endParaRPr>
          </a:p>
        </p:txBody>
      </p:sp>
      <p:sp>
        <p:nvSpPr>
          <p:cNvPr id="10" name="Snip Single Corner Rectangle 3">
            <a:extLst>
              <a:ext uri="{FF2B5EF4-FFF2-40B4-BE49-F238E27FC236}">
                <a16:creationId xmlns:a16="http://schemas.microsoft.com/office/drawing/2014/main" id="{BCD6619F-B309-48DF-8B53-9264935422A2}"/>
              </a:ext>
            </a:extLst>
          </p:cNvPr>
          <p:cNvSpPr/>
          <p:nvPr/>
        </p:nvSpPr>
        <p:spPr bwMode="auto">
          <a:xfrm rot="10800000" flipH="1">
            <a:off x="468083" y="1366683"/>
            <a:ext cx="7983998" cy="865240"/>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Rectangle 2"/>
          <p:cNvSpPr/>
          <p:nvPr/>
        </p:nvSpPr>
        <p:spPr>
          <a:xfrm>
            <a:off x="438587" y="1366681"/>
            <a:ext cx="8161207" cy="830997"/>
          </a:xfrm>
          <a:prstGeom prst="rect">
            <a:avLst/>
          </a:prstGeom>
          <a:noFill/>
        </p:spPr>
        <p:txBody>
          <a:bodyPr wrap="square">
            <a:spAutoFit/>
          </a:bodyPr>
          <a:lstStyle/>
          <a:p>
            <a:r>
              <a:rPr lang="en-GB" sz="2200" b="1" dirty="0">
                <a:solidFill>
                  <a:schemeClr val="bg1"/>
                </a:solidFill>
                <a:latin typeface="Rubik" panose="00000500000000000000" pitchFamily="2" charset="-79"/>
                <a:cs typeface="Rubik" panose="00000500000000000000" pitchFamily="2" charset="-79"/>
              </a:rPr>
              <a:t>I praise you, because I am wonderfully made; wonderful are your works! My very self you know. </a:t>
            </a:r>
            <a:r>
              <a:rPr lang="en-GB" sz="2600" b="1" dirty="0">
                <a:solidFill>
                  <a:srgbClr val="FF7F00"/>
                </a:solidFill>
                <a:latin typeface="FS Sammy" panose="02000506030000020004" pitchFamily="2" charset="0"/>
                <a:cs typeface="Rubik" panose="00000500000000000000" pitchFamily="2" charset="-79"/>
              </a:rPr>
              <a:t>Psalm 139:14</a:t>
            </a:r>
          </a:p>
        </p:txBody>
      </p:sp>
    </p:spTree>
    <p:extLst>
      <p:ext uri="{BB962C8B-B14F-4D97-AF65-F5344CB8AC3E}">
        <p14:creationId xmlns:p14="http://schemas.microsoft.com/office/powerpoint/2010/main" val="4263077825"/>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4475" y="1459844"/>
            <a:ext cx="8431213" cy="5398155"/>
          </a:xfrm>
          <a:prstGeom prst="rect">
            <a:avLst/>
          </a:prstGeom>
        </p:spPr>
      </p:pic>
      <p:pic>
        <p:nvPicPr>
          <p:cNvPr id="4" name="Picture 5" descr="\\sciaf-dc\common\COMED GENERAL\Communications\New Brand\New Logos\SCIAF_Master_Logos\SCIAF_Master_Logos\RGB\JPG RGB\SCIAF_MasterLogo_FullColour_RGB.jp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7" name="Rectangle 7"/>
          <p:cNvSpPr>
            <a:spLocks noChangeArrowheads="1"/>
          </p:cNvSpPr>
          <p:nvPr/>
        </p:nvSpPr>
        <p:spPr bwMode="auto">
          <a:xfrm>
            <a:off x="244476" y="745193"/>
            <a:ext cx="643415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Good Friday</a:t>
            </a:r>
            <a:endParaRPr lang="en-GB" altLang="en-US" sz="2800" dirty="0">
              <a:solidFill>
                <a:srgbClr val="A7D500"/>
              </a:solidFill>
              <a:latin typeface="Rubik Medium" panose="00000600000000000000" pitchFamily="2" charset="-79"/>
              <a:cs typeface="Rubik Medium" panose="00000600000000000000" pitchFamily="2" charset="-79"/>
            </a:endParaRPr>
          </a:p>
        </p:txBody>
      </p:sp>
      <p:sp>
        <p:nvSpPr>
          <p:cNvPr id="11" name="Snip Single Corner Rectangle 3">
            <a:extLst>
              <a:ext uri="{FF2B5EF4-FFF2-40B4-BE49-F238E27FC236}">
                <a16:creationId xmlns:a16="http://schemas.microsoft.com/office/drawing/2014/main" id="{BCD6619F-B309-48DF-8B53-9264935422A2}"/>
              </a:ext>
            </a:extLst>
          </p:cNvPr>
          <p:cNvSpPr/>
          <p:nvPr/>
        </p:nvSpPr>
        <p:spPr bwMode="auto">
          <a:xfrm rot="10800000" flipH="1">
            <a:off x="5177928" y="1459843"/>
            <a:ext cx="3497760" cy="2585322"/>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Rectangle 2"/>
          <p:cNvSpPr/>
          <p:nvPr/>
        </p:nvSpPr>
        <p:spPr>
          <a:xfrm>
            <a:off x="5192556" y="1459841"/>
            <a:ext cx="3372163" cy="2523768"/>
          </a:xfrm>
          <a:prstGeom prst="rect">
            <a:avLst/>
          </a:prstGeom>
          <a:noFill/>
        </p:spPr>
        <p:txBody>
          <a:bodyPr wrap="square">
            <a:spAutoFit/>
          </a:bodyPr>
          <a:lstStyle/>
          <a:p>
            <a:r>
              <a:rPr lang="en-GB" sz="2200" b="1" dirty="0">
                <a:solidFill>
                  <a:schemeClr val="bg1"/>
                </a:solidFill>
                <a:latin typeface="Rubik" panose="00000500000000000000" pitchFamily="2" charset="-79"/>
                <a:cs typeface="Rubik" panose="00000500000000000000" pitchFamily="2" charset="-79"/>
              </a:rPr>
              <a:t>For God so loved the world that he gave his only Son, so that everyone who believes in him might not perish but have eternal life.  </a:t>
            </a:r>
            <a:r>
              <a:rPr lang="en-GB" sz="2600" b="1" dirty="0">
                <a:solidFill>
                  <a:srgbClr val="A7D500"/>
                </a:solidFill>
                <a:latin typeface="FS Sammy" panose="02000506030000020004" pitchFamily="2" charset="0"/>
                <a:cs typeface="Rubik" panose="00000500000000000000" pitchFamily="2" charset="-79"/>
              </a:rPr>
              <a:t>John 3:16</a:t>
            </a:r>
          </a:p>
        </p:txBody>
      </p:sp>
    </p:spTree>
    <p:extLst>
      <p:ext uri="{BB962C8B-B14F-4D97-AF65-F5344CB8AC3E}">
        <p14:creationId xmlns:p14="http://schemas.microsoft.com/office/powerpoint/2010/main" val="3859483916"/>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sciaf-dc\common\COMED GENERAL\Communications\New Brand\New Logos\SCIAF_Master_Logos\SCIAF_Master_Logos\RGB\JPG RGB\SCIAF_MasterLogo_FullColour_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1638" y="372679"/>
            <a:ext cx="2035175"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extBox 5"/>
          <p:cNvSpPr txBox="1">
            <a:spLocks noChangeArrowheads="1"/>
          </p:cNvSpPr>
          <p:nvPr/>
        </p:nvSpPr>
        <p:spPr bwMode="auto">
          <a:xfrm>
            <a:off x="5946355" y="5291138"/>
            <a:ext cx="284045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r">
              <a:spcBef>
                <a:spcPct val="0"/>
              </a:spcBef>
              <a:buFontTx/>
              <a:buNone/>
            </a:pPr>
            <a:r>
              <a:rPr lang="en-GB" altLang="en-US" sz="1400" dirty="0">
                <a:solidFill>
                  <a:srgbClr val="3A5382"/>
                </a:solidFill>
                <a:latin typeface="Calibri" panose="020F0502020204030204" pitchFamily="34" charset="0"/>
                <a:cs typeface="Calibri" panose="020F0502020204030204" pitchFamily="34" charset="0"/>
              </a:rPr>
              <a:t>SCIAF</a:t>
            </a:r>
          </a:p>
          <a:p>
            <a:pPr algn="r">
              <a:spcBef>
                <a:spcPct val="0"/>
              </a:spcBef>
              <a:buFontTx/>
              <a:buNone/>
            </a:pPr>
            <a:r>
              <a:rPr lang="en-GB" altLang="en-US" sz="1400" dirty="0">
                <a:solidFill>
                  <a:srgbClr val="3A5382"/>
                </a:solidFill>
                <a:latin typeface="Calibri" panose="020F0502020204030204" pitchFamily="34" charset="0"/>
                <a:cs typeface="Calibri" panose="020F0502020204030204" pitchFamily="34" charset="0"/>
              </a:rPr>
              <a:t>7 West Nile Street, Glasgow, G</a:t>
            </a:r>
            <a:r>
              <a:rPr lang="en-GB" sz="1400" dirty="0">
                <a:solidFill>
                  <a:srgbClr val="3A5382"/>
                </a:solidFill>
                <a:latin typeface="Calibri" panose="020F0502020204030204" pitchFamily="34" charset="0"/>
                <a:cs typeface="Calibri" panose="020F0502020204030204" pitchFamily="34" charset="0"/>
              </a:rPr>
              <a:t>1 2PR</a:t>
            </a:r>
            <a:r>
              <a:rPr lang="en-GB" altLang="en-US" sz="1400" dirty="0">
                <a:solidFill>
                  <a:srgbClr val="3A5382"/>
                </a:solidFill>
                <a:latin typeface="Calibri" panose="020F0502020204030204" pitchFamily="34" charset="0"/>
                <a:cs typeface="Calibri" panose="020F0502020204030204" pitchFamily="34" charset="0"/>
              </a:rPr>
              <a:t> </a:t>
            </a:r>
          </a:p>
          <a:p>
            <a:pPr algn="r">
              <a:spcBef>
                <a:spcPct val="0"/>
              </a:spcBef>
              <a:buFontTx/>
              <a:buNone/>
            </a:pPr>
            <a:r>
              <a:rPr lang="en-GB" altLang="en-US" sz="1400" dirty="0">
                <a:solidFill>
                  <a:srgbClr val="3A5382"/>
                </a:solidFill>
                <a:latin typeface="Calibri" pitchFamily="34" charset="0"/>
                <a:cs typeface="Rubik" pitchFamily="2" charset="-79"/>
              </a:rPr>
              <a:t>0141 354 5555</a:t>
            </a:r>
          </a:p>
          <a:p>
            <a:pPr algn="r">
              <a:spcBef>
                <a:spcPct val="0"/>
              </a:spcBef>
              <a:buFontTx/>
              <a:buNone/>
            </a:pPr>
            <a:r>
              <a:rPr lang="en-GB" altLang="en-US" sz="1400" dirty="0">
                <a:solidFill>
                  <a:srgbClr val="3A5382"/>
                </a:solidFill>
                <a:latin typeface="Calibri" pitchFamily="34" charset="0"/>
                <a:cs typeface="Rubik" pitchFamily="2" charset="-79"/>
              </a:rPr>
              <a:t>www.sciaf.org.uk</a:t>
            </a:r>
          </a:p>
          <a:p>
            <a:pPr algn="r">
              <a:spcBef>
                <a:spcPct val="0"/>
              </a:spcBef>
              <a:buFontTx/>
              <a:buNone/>
            </a:pPr>
            <a:r>
              <a:rPr lang="en-GB" altLang="en-US" sz="1400" dirty="0">
                <a:solidFill>
                  <a:srgbClr val="3A5382"/>
                </a:solidFill>
                <a:latin typeface="Calibri" pitchFamily="34" charset="0"/>
                <a:cs typeface="Rubik" pitchFamily="2" charset="-79"/>
              </a:rPr>
              <a:t>schools@sciaf.org.uk</a:t>
            </a:r>
          </a:p>
        </p:txBody>
      </p:sp>
      <p:sp>
        <p:nvSpPr>
          <p:cNvPr id="24580" name="TextBox 1"/>
          <p:cNvSpPr txBox="1">
            <a:spLocks noChangeArrowheads="1"/>
          </p:cNvSpPr>
          <p:nvPr/>
        </p:nvSpPr>
        <p:spPr bwMode="auto">
          <a:xfrm>
            <a:off x="398463" y="2384714"/>
            <a:ext cx="838835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a:spcBef>
                <a:spcPct val="0"/>
              </a:spcBef>
              <a:buFontTx/>
              <a:buNone/>
            </a:pPr>
            <a:r>
              <a:rPr lang="en-GB" altLang="en-US" sz="9600" dirty="0">
                <a:solidFill>
                  <a:srgbClr val="A7D500"/>
                </a:solidFill>
                <a:latin typeface="Rubik Medium" panose="00000600000000000000" pitchFamily="2" charset="-79"/>
                <a:cs typeface="Rubik Medium" panose="00000600000000000000" pitchFamily="2" charset="-79"/>
              </a:rPr>
              <a:t>Thank you</a:t>
            </a:r>
          </a:p>
        </p:txBody>
      </p:sp>
      <p:sp>
        <p:nvSpPr>
          <p:cNvPr id="24581" name="Rectangle 1"/>
          <p:cNvSpPr>
            <a:spLocks noChangeArrowheads="1"/>
          </p:cNvSpPr>
          <p:nvPr/>
        </p:nvSpPr>
        <p:spPr bwMode="auto">
          <a:xfrm>
            <a:off x="708025" y="4820891"/>
            <a:ext cx="80787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r">
              <a:spcBef>
                <a:spcPct val="0"/>
              </a:spcBef>
              <a:buFontTx/>
              <a:buNone/>
            </a:pPr>
            <a:r>
              <a:rPr lang="en-GB" altLang="en-US" sz="1400" i="1" dirty="0">
                <a:solidFill>
                  <a:srgbClr val="3A5382"/>
                </a:solidFill>
                <a:latin typeface="Calibri" pitchFamily="34" charset="0"/>
                <a:cs typeface="Rubik" pitchFamily="2" charset="-79"/>
              </a:rPr>
              <a:t>We want a world without poverty, where the poorest can survive and thrive. </a:t>
            </a:r>
          </a:p>
        </p:txBody>
      </p:sp>
      <p:cxnSp>
        <p:nvCxnSpPr>
          <p:cNvPr id="7" name="Straight Connector 6"/>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49238" y="5434940"/>
            <a:ext cx="1330814" cy="1015663"/>
          </a:xfrm>
          <a:prstGeom prst="rect">
            <a:avLst/>
          </a:prstGeom>
        </p:spPr>
        <p:txBody>
          <a:bodyPr wrap="none" lIns="91440" tIns="45720" rIns="91440" bIns="45720" anchor="t">
            <a:spAutoFit/>
          </a:bodyPr>
          <a:lstStyle/>
          <a:p>
            <a:r>
              <a:rPr lang="en-GB" sz="1000" i="1" dirty="0">
                <a:solidFill>
                  <a:srgbClr val="3A5382"/>
                </a:solidFill>
                <a:latin typeface="Calibri" panose="020F0502020204030204" pitchFamily="34" charset="0"/>
                <a:cs typeface="Calibri" panose="020F0502020204030204" pitchFamily="34" charset="0"/>
              </a:rPr>
              <a:t>Photos:</a:t>
            </a:r>
          </a:p>
          <a:p>
            <a:r>
              <a:rPr lang="en-GB" sz="1000" i="1" dirty="0">
                <a:solidFill>
                  <a:srgbClr val="3A5382"/>
                </a:solidFill>
                <a:latin typeface="Calibri"/>
                <a:cs typeface="Calibri"/>
              </a:rPr>
              <a:t>Achuoth Deng</a:t>
            </a:r>
            <a:endParaRPr lang="en-GB" sz="1000" dirty="0">
              <a:solidFill>
                <a:srgbClr val="3A5382"/>
              </a:solidFill>
              <a:latin typeface="Calibri"/>
              <a:cs typeface="Calibri"/>
            </a:endParaRPr>
          </a:p>
          <a:p>
            <a:r>
              <a:rPr lang="en-GB" sz="1000" i="1" dirty="0">
                <a:solidFill>
                  <a:srgbClr val="3A5382"/>
                </a:solidFill>
                <a:latin typeface="Calibri"/>
                <a:cs typeface="Calibri"/>
              </a:rPr>
              <a:t>Caritas Internationalis</a:t>
            </a:r>
            <a:endParaRPr lang="en-GB" dirty="0">
              <a:latin typeface="Calibri"/>
              <a:cs typeface="Calibri"/>
            </a:endParaRPr>
          </a:p>
          <a:p>
            <a:r>
              <a:rPr lang="en-GB" sz="1000" i="1" dirty="0">
                <a:solidFill>
                  <a:srgbClr val="3A5382"/>
                </a:solidFill>
                <a:latin typeface="Calibri" panose="020F0502020204030204" pitchFamily="34" charset="0"/>
                <a:cs typeface="Calibri" panose="020F0502020204030204" pitchFamily="34" charset="0"/>
              </a:rPr>
              <a:t>Crispin </a:t>
            </a:r>
            <a:r>
              <a:rPr lang="en-GB" sz="1000" i="1" dirty="0" err="1">
                <a:solidFill>
                  <a:srgbClr val="3A5382"/>
                </a:solidFill>
                <a:latin typeface="Calibri" panose="020F0502020204030204" pitchFamily="34" charset="0"/>
                <a:cs typeface="Calibri" panose="020F0502020204030204" pitchFamily="34" charset="0"/>
              </a:rPr>
              <a:t>Anderlini</a:t>
            </a:r>
            <a:endParaRPr lang="en-GB" sz="1000" i="1" dirty="0">
              <a:solidFill>
                <a:srgbClr val="3A5382"/>
              </a:solidFill>
              <a:latin typeface="Calibri" panose="020F0502020204030204" pitchFamily="34" charset="0"/>
              <a:cs typeface="Calibri" panose="020F0502020204030204" pitchFamily="34" charset="0"/>
            </a:endParaRPr>
          </a:p>
          <a:p>
            <a:r>
              <a:rPr lang="en-GB" sz="1000" i="1" dirty="0">
                <a:solidFill>
                  <a:srgbClr val="3A5382"/>
                </a:solidFill>
                <a:latin typeface="Calibri" panose="020F0502020204030204" pitchFamily="34" charset="0"/>
                <a:cs typeface="Calibri" panose="020F0502020204030204" pitchFamily="34" charset="0"/>
              </a:rPr>
              <a:t>Romero Trust</a:t>
            </a:r>
          </a:p>
          <a:p>
            <a:r>
              <a:rPr lang="en-GB" sz="1000" i="1" dirty="0">
                <a:solidFill>
                  <a:srgbClr val="3A5382"/>
                </a:solidFill>
                <a:latin typeface="Calibri" panose="020F0502020204030204" pitchFamily="34" charset="0"/>
                <a:cs typeface="Calibri" panose="020F0502020204030204" pitchFamily="34" charset="0"/>
              </a:rPr>
              <a:t>Vatican Media</a:t>
            </a:r>
          </a:p>
        </p:txBody>
      </p:sp>
      <p:sp>
        <p:nvSpPr>
          <p:cNvPr id="9" name="Rectangle 8"/>
          <p:cNvSpPr/>
          <p:nvPr/>
        </p:nvSpPr>
        <p:spPr>
          <a:xfrm>
            <a:off x="249238" y="6409742"/>
            <a:ext cx="5986604" cy="246221"/>
          </a:xfrm>
          <a:prstGeom prst="rect">
            <a:avLst/>
          </a:prstGeom>
        </p:spPr>
        <p:txBody>
          <a:bodyPr wrap="square">
            <a:spAutoFit/>
          </a:bodyPr>
          <a:lstStyle/>
          <a:p>
            <a:r>
              <a:rPr lang="en-GB" sz="1000" i="1" dirty="0">
                <a:solidFill>
                  <a:srgbClr val="3A5382"/>
                </a:solidFill>
                <a:latin typeface="Calibri" panose="020F0502020204030204" pitchFamily="34" charset="0"/>
                <a:cs typeface="Calibri" panose="020F0502020204030204" pitchFamily="34" charset="0"/>
              </a:rPr>
              <a:t>A special thank you to SCIAF volunteers Mary Larkin, Christina Leitch and Frank </a:t>
            </a:r>
            <a:r>
              <a:rPr lang="en-GB" sz="1000" i="1" dirty="0" err="1">
                <a:solidFill>
                  <a:srgbClr val="3A5382"/>
                </a:solidFill>
                <a:latin typeface="Calibri" panose="020F0502020204030204" pitchFamily="34" charset="0"/>
                <a:cs typeface="Calibri" panose="020F0502020204030204" pitchFamily="34" charset="0"/>
              </a:rPr>
              <a:t>Turbet</a:t>
            </a:r>
            <a:r>
              <a:rPr lang="en-GB" sz="1000" i="1" dirty="0">
                <a:solidFill>
                  <a:srgbClr val="3A5382"/>
                </a:solidFill>
                <a:latin typeface="Calibri" panose="020F0502020204030204" pitchFamily="34" charset="0"/>
                <a:cs typeface="Calibri" panose="020F0502020204030204" pitchFamily="34" charset="0"/>
              </a:rPr>
              <a:t> for their contributions.</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5522" y="1450614"/>
            <a:ext cx="8556832" cy="5398155"/>
          </a:xfrm>
          <a:prstGeom prst="rect">
            <a:avLst/>
          </a:prstGeom>
        </p:spPr>
      </p:pic>
      <p:pic>
        <p:nvPicPr>
          <p:cNvPr id="7170" name="Picture 4" descr="\\sciaf-dc\common\COMED GENERAL\Communications\New Brand\New Logos\SCIAF_Master_Logos\SCIAF_Master_Logos\RGB\JPG RGB\SCIAF_MasterLogo_FullColour_RGB.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Connector 2"/>
          <p:cNvCxnSpPr/>
          <p:nvPr/>
        </p:nvCxnSpPr>
        <p:spPr>
          <a:xfrm flipV="1">
            <a:off x="352929" y="1270000"/>
            <a:ext cx="8222018" cy="1"/>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7172" name="Rectangle 7"/>
          <p:cNvSpPr>
            <a:spLocks noChangeArrowheads="1"/>
          </p:cNvSpPr>
          <p:nvPr/>
        </p:nvSpPr>
        <p:spPr bwMode="auto">
          <a:xfrm>
            <a:off x="279486" y="717978"/>
            <a:ext cx="42258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Thursday 18</a:t>
            </a:r>
            <a:r>
              <a:rPr lang="en-US" altLang="en-US" sz="2800" baseline="30000" dirty="0">
                <a:solidFill>
                  <a:srgbClr val="A7D500"/>
                </a:solidFill>
                <a:latin typeface="Rubik Medium" panose="00000600000000000000" pitchFamily="2" charset="-79"/>
                <a:cs typeface="Rubik Medium" panose="00000600000000000000" pitchFamily="2" charset="-79"/>
              </a:rPr>
              <a:t>th</a:t>
            </a:r>
            <a:r>
              <a:rPr lang="en-US" altLang="en-US" sz="2800" dirty="0">
                <a:solidFill>
                  <a:srgbClr val="A7D500"/>
                </a:solidFill>
                <a:latin typeface="Rubik Medium" panose="00000600000000000000" pitchFamily="2" charset="-79"/>
                <a:cs typeface="Rubik Medium" panose="00000600000000000000" pitchFamily="2" charset="-79"/>
              </a:rPr>
              <a:t> February</a:t>
            </a:r>
            <a:endParaRPr lang="en-GB" altLang="en-US" sz="2800" dirty="0">
              <a:solidFill>
                <a:srgbClr val="A7D500"/>
              </a:solidFill>
              <a:latin typeface="Rubik Medium" panose="00000600000000000000" pitchFamily="2" charset="-79"/>
              <a:cs typeface="Rubik Medium" panose="00000600000000000000" pitchFamily="2" charset="-79"/>
            </a:endParaRPr>
          </a:p>
        </p:txBody>
      </p:sp>
      <p:sp>
        <p:nvSpPr>
          <p:cNvPr id="9" name="Snip Single Corner Rectangle 3">
            <a:extLst>
              <a:ext uri="{FF2B5EF4-FFF2-40B4-BE49-F238E27FC236}">
                <a16:creationId xmlns:a16="http://schemas.microsoft.com/office/drawing/2014/main" id="{BCD6619F-B309-48DF-8B53-9264935422A2}"/>
              </a:ext>
            </a:extLst>
          </p:cNvPr>
          <p:cNvSpPr/>
          <p:nvPr/>
        </p:nvSpPr>
        <p:spPr bwMode="auto">
          <a:xfrm rot="10800000" flipH="1">
            <a:off x="185522" y="1450614"/>
            <a:ext cx="4739018" cy="1402755"/>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Rectangle 1"/>
          <p:cNvSpPr/>
          <p:nvPr/>
        </p:nvSpPr>
        <p:spPr>
          <a:xfrm>
            <a:off x="152472" y="1422247"/>
            <a:ext cx="4849945" cy="1569660"/>
          </a:xfrm>
          <a:prstGeom prst="rect">
            <a:avLst/>
          </a:prstGeom>
          <a:noFill/>
        </p:spPr>
        <p:txBody>
          <a:bodyPr wrap="square">
            <a:spAutoFit/>
          </a:bodyPr>
          <a:lstStyle/>
          <a:p>
            <a:r>
              <a:rPr lang="en-GB" sz="2200" b="1" dirty="0">
                <a:solidFill>
                  <a:schemeClr val="bg1"/>
                </a:solidFill>
                <a:latin typeface="Rubik" panose="00000500000000000000" pitchFamily="2" charset="-79"/>
                <a:cs typeface="Rubik" panose="00000500000000000000" pitchFamily="2" charset="-79"/>
              </a:rPr>
              <a:t>‘Amen, I say to you, whatever you did for one of these least brothers of mine, you did for me.’ </a:t>
            </a:r>
          </a:p>
          <a:p>
            <a:r>
              <a:rPr lang="en-GB" sz="3000" b="1" dirty="0">
                <a:solidFill>
                  <a:srgbClr val="00BBDC"/>
                </a:solidFill>
                <a:latin typeface="FS Sammy" panose="02000506030000020004" pitchFamily="2" charset="0"/>
                <a:cs typeface="Rubik" panose="00000500000000000000" pitchFamily="2" charset="-79"/>
              </a:rPr>
              <a:t>Matthew 25:40</a:t>
            </a:r>
          </a:p>
        </p:txBody>
      </p:sp>
    </p:spTree>
    <p:extLst>
      <p:ext uri="{BB962C8B-B14F-4D97-AF65-F5344CB8AC3E}">
        <p14:creationId xmlns:p14="http://schemas.microsoft.com/office/powerpoint/2010/main" val="1632209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238" y="1424752"/>
            <a:ext cx="8426450" cy="5433248"/>
          </a:xfrm>
          <a:prstGeom prst="rect">
            <a:avLst/>
          </a:prstGeom>
        </p:spPr>
      </p:pic>
      <p:pic>
        <p:nvPicPr>
          <p:cNvPr id="20484" name="Picture 5" descr="\\sciaf-dc\common\COMED GENERAL\Communications\New Brand\New Logos\SCIAF_Master_Logos\SCIAF_Master_Logos\RGB\JPG RGB\SCIAF_MasterLogo_FullColour_RGB.jpg">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Rectangle 7"/>
          <p:cNvSpPr>
            <a:spLocks noChangeArrowheads="1"/>
          </p:cNvSpPr>
          <p:nvPr/>
        </p:nvSpPr>
        <p:spPr bwMode="auto">
          <a:xfrm>
            <a:off x="249238" y="744538"/>
            <a:ext cx="36647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Friday 19</a:t>
            </a:r>
            <a:r>
              <a:rPr lang="en-US" altLang="en-US" sz="2800" baseline="30000" dirty="0">
                <a:solidFill>
                  <a:srgbClr val="A7D500"/>
                </a:solidFill>
                <a:latin typeface="Rubik Medium" panose="00000600000000000000" pitchFamily="2" charset="-79"/>
                <a:cs typeface="Rubik Medium" panose="00000600000000000000" pitchFamily="2" charset="-79"/>
              </a:rPr>
              <a:t>th</a:t>
            </a:r>
            <a:r>
              <a:rPr lang="en-US" altLang="en-US" sz="2800" dirty="0">
                <a:solidFill>
                  <a:srgbClr val="A7D500"/>
                </a:solidFill>
                <a:latin typeface="Rubik Medium" panose="00000600000000000000" pitchFamily="2" charset="-79"/>
                <a:cs typeface="Rubik Medium" panose="00000600000000000000" pitchFamily="2" charset="-79"/>
              </a:rPr>
              <a:t> February</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8" name="Straight Connector 7"/>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9" name="Snip Single Corner Rectangle 3">
            <a:extLst>
              <a:ext uri="{FF2B5EF4-FFF2-40B4-BE49-F238E27FC236}">
                <a16:creationId xmlns:a16="http://schemas.microsoft.com/office/drawing/2014/main" id="{BCD6619F-B309-48DF-8B53-9264935422A2}"/>
              </a:ext>
            </a:extLst>
          </p:cNvPr>
          <p:cNvSpPr/>
          <p:nvPr/>
        </p:nvSpPr>
        <p:spPr bwMode="auto">
          <a:xfrm rot="10800000" flipH="1">
            <a:off x="249238" y="1424096"/>
            <a:ext cx="3914024" cy="1496549"/>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Rectangle 4"/>
          <p:cNvSpPr/>
          <p:nvPr/>
        </p:nvSpPr>
        <p:spPr>
          <a:xfrm>
            <a:off x="227202" y="1387541"/>
            <a:ext cx="4045227" cy="1569660"/>
          </a:xfrm>
          <a:prstGeom prst="rect">
            <a:avLst/>
          </a:prstGeom>
        </p:spPr>
        <p:txBody>
          <a:bodyPr wrap="square">
            <a:spAutoFit/>
          </a:bodyPr>
          <a:lstStyle/>
          <a:p>
            <a:r>
              <a:rPr lang="en-GB" sz="2200" b="1" dirty="0">
                <a:solidFill>
                  <a:schemeClr val="bg1"/>
                </a:solidFill>
                <a:latin typeface="Rubik" panose="00000500000000000000" pitchFamily="2" charset="-79"/>
                <a:cs typeface="Rubik" panose="00000500000000000000" pitchFamily="2" charset="-79"/>
              </a:rPr>
              <a:t>The righteous cry out, and the Lord hears them; he delivers them from all their troubles. </a:t>
            </a:r>
            <a:r>
              <a:rPr lang="en-GB" sz="3000" b="1" dirty="0">
                <a:solidFill>
                  <a:srgbClr val="A7D500"/>
                </a:solidFill>
                <a:latin typeface="FS Sammy" panose="02000506030000020004" pitchFamily="2" charset="0"/>
                <a:cs typeface="Rubik" panose="00000500000000000000" pitchFamily="2" charset="-79"/>
              </a:rPr>
              <a:t>Psalm 34:17-18</a:t>
            </a:r>
          </a:p>
        </p:txBody>
      </p:sp>
    </p:spTree>
    <p:extLst>
      <p:ext uri="{BB962C8B-B14F-4D97-AF65-F5344CB8AC3E}">
        <p14:creationId xmlns:p14="http://schemas.microsoft.com/office/powerpoint/2010/main" val="344041647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sciaf-dc\common\COMED GENERAL\Communications\New Brand\New Logos\SCIAF_Master_Logos\SCIAF_Master_Logos\RGB\JPG RGB\SCIAF_MasterLogo_FullColour_RGB.jp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
          <p:cNvSpPr>
            <a:spLocks noChangeArrowheads="1"/>
          </p:cNvSpPr>
          <p:nvPr/>
        </p:nvSpPr>
        <p:spPr bwMode="auto">
          <a:xfrm>
            <a:off x="261938" y="744538"/>
            <a:ext cx="40334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Monday 22</a:t>
            </a:r>
            <a:r>
              <a:rPr lang="en-US" altLang="en-US" sz="2800" baseline="30000" dirty="0">
                <a:solidFill>
                  <a:srgbClr val="A7D500"/>
                </a:solidFill>
                <a:latin typeface="Rubik Medium" panose="00000600000000000000" pitchFamily="2" charset="-79"/>
                <a:cs typeface="Rubik Medium" panose="00000600000000000000" pitchFamily="2" charset="-79"/>
              </a:rPr>
              <a:t>nd</a:t>
            </a:r>
            <a:r>
              <a:rPr lang="en-US" altLang="en-US" sz="2800" dirty="0">
                <a:solidFill>
                  <a:srgbClr val="A7D500"/>
                </a:solidFill>
                <a:latin typeface="Rubik Medium" panose="00000600000000000000" pitchFamily="2" charset="-79"/>
                <a:cs typeface="Rubik Medium" panose="00000600000000000000" pitchFamily="2" charset="-79"/>
              </a:rPr>
              <a:t> February</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6" name="Straight Connector 5"/>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03363" y="308853"/>
            <a:ext cx="6751638" cy="507831"/>
          </a:xfrm>
          <a:prstGeom prst="rect">
            <a:avLst/>
          </a:prstGeom>
          <a:noFill/>
        </p:spPr>
        <p:txBody>
          <a:bodyPr wrap="square" rtlCol="0">
            <a:spAutoFit/>
          </a:bodyPr>
          <a:lstStyle/>
          <a:p>
            <a:r>
              <a:rPr lang="en-GB" sz="2700" b="1" dirty="0">
                <a:solidFill>
                  <a:srgbClr val="3A5382"/>
                </a:solidFill>
                <a:latin typeface="Rubik" panose="00000500000000000000" pitchFamily="2" charset="-79"/>
                <a:cs typeface="Rubik" panose="00000500000000000000" pitchFamily="2" charset="-79"/>
              </a:rPr>
              <a:t>Fairtrade Fortnight begins this week</a:t>
            </a:r>
          </a:p>
        </p:txBody>
      </p:sp>
      <p:sp>
        <p:nvSpPr>
          <p:cNvPr id="12" name="Snip Single Corner Rectangle 3">
            <a:extLst>
              <a:ext uri="{FF2B5EF4-FFF2-40B4-BE49-F238E27FC236}">
                <a16:creationId xmlns:a16="http://schemas.microsoft.com/office/drawing/2014/main" id="{BCD6619F-B309-48DF-8B53-9264935422A2}"/>
              </a:ext>
            </a:extLst>
          </p:cNvPr>
          <p:cNvSpPr/>
          <p:nvPr/>
        </p:nvSpPr>
        <p:spPr bwMode="auto">
          <a:xfrm rot="10800000" flipH="1">
            <a:off x="3721991" y="1432806"/>
            <a:ext cx="5191822" cy="5429590"/>
          </a:xfrm>
          <a:prstGeom prst="snip1Rect">
            <a:avLst/>
          </a:prstGeom>
          <a:solidFill>
            <a:srgbClr val="3A53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9"/>
          <p:cNvSpPr/>
          <p:nvPr/>
        </p:nvSpPr>
        <p:spPr>
          <a:xfrm>
            <a:off x="3731227" y="1497946"/>
            <a:ext cx="5237046" cy="5452775"/>
          </a:xfrm>
          <a:prstGeom prst="rect">
            <a:avLst/>
          </a:prstGeom>
          <a:noFill/>
        </p:spPr>
        <p:txBody>
          <a:bodyPr wrap="square">
            <a:spAutoFit/>
          </a:bodyPr>
          <a:lstStyle/>
          <a:p>
            <a:pPr>
              <a:spcBef>
                <a:spcPts val="0"/>
              </a:spcBef>
              <a:spcAft>
                <a:spcPts val="0"/>
              </a:spcAft>
            </a:pPr>
            <a:r>
              <a:rPr lang="en-GB" sz="2600" b="1" dirty="0">
                <a:solidFill>
                  <a:srgbClr val="FFD100"/>
                </a:solidFill>
                <a:latin typeface="FS Sammy" panose="02000506030000020004" pitchFamily="2" charset="0"/>
                <a:cs typeface="Rubik" panose="00000500000000000000" pitchFamily="2" charset="-79"/>
              </a:rPr>
              <a:t>Heavenly Father, </a:t>
            </a:r>
          </a:p>
          <a:p>
            <a:pPr>
              <a:spcBef>
                <a:spcPts val="400"/>
              </a:spcBef>
              <a:spcAft>
                <a:spcPts val="400"/>
              </a:spcAft>
            </a:pPr>
            <a:r>
              <a:rPr lang="en-GB" sz="2100" b="1" dirty="0">
                <a:solidFill>
                  <a:schemeClr val="bg1"/>
                </a:solidFill>
                <a:latin typeface="Rubik" panose="00000500000000000000" pitchFamily="2" charset="-79"/>
                <a:cs typeface="Rubik" panose="00000500000000000000" pitchFamily="2" charset="-79"/>
              </a:rPr>
              <a:t>We pray for the success of another Fairtrade Fortnight. </a:t>
            </a:r>
          </a:p>
          <a:p>
            <a:pPr>
              <a:spcBef>
                <a:spcPts val="400"/>
              </a:spcBef>
              <a:spcAft>
                <a:spcPts val="400"/>
              </a:spcAft>
            </a:pPr>
            <a:r>
              <a:rPr lang="en-GB" sz="2100" b="1" dirty="0">
                <a:solidFill>
                  <a:schemeClr val="bg1"/>
                </a:solidFill>
                <a:latin typeface="Rubik" panose="00000500000000000000" pitchFamily="2" charset="-79"/>
                <a:cs typeface="Rubik" panose="00000500000000000000" pitchFamily="2" charset="-79"/>
              </a:rPr>
              <a:t>May we work together as one human family to choose the Fairtrade option and improve the unfair working conditions of some of the worlds poorest people. </a:t>
            </a:r>
          </a:p>
          <a:p>
            <a:pPr>
              <a:spcBef>
                <a:spcPts val="400"/>
              </a:spcBef>
              <a:spcAft>
                <a:spcPts val="0"/>
              </a:spcAft>
            </a:pPr>
            <a:r>
              <a:rPr lang="en-GB" sz="2100" b="1" dirty="0">
                <a:solidFill>
                  <a:schemeClr val="bg1"/>
                </a:solidFill>
                <a:latin typeface="Rubik" panose="00000500000000000000" pitchFamily="2" charset="-79"/>
                <a:cs typeface="Rubik" panose="00000500000000000000" pitchFamily="2" charset="-79"/>
              </a:rPr>
              <a:t>We remember our sisters and brothers around the world, especially children, who are paid so little and expected to work so hard. </a:t>
            </a:r>
          </a:p>
          <a:p>
            <a:pPr>
              <a:spcBef>
                <a:spcPts val="400"/>
              </a:spcBef>
              <a:spcAft>
                <a:spcPts val="0"/>
              </a:spcAft>
            </a:pPr>
            <a:r>
              <a:rPr lang="en-GB" sz="2100" b="1" dirty="0">
                <a:solidFill>
                  <a:schemeClr val="bg1"/>
                </a:solidFill>
                <a:latin typeface="Rubik" panose="00000500000000000000" pitchFamily="2" charset="-79"/>
                <a:cs typeface="Rubik" panose="00000500000000000000" pitchFamily="2" charset="-79"/>
              </a:rPr>
              <a:t>May you grant them hope and strength in their time of need.</a:t>
            </a:r>
          </a:p>
          <a:p>
            <a:pPr>
              <a:spcBef>
                <a:spcPts val="400"/>
              </a:spcBef>
              <a:spcAft>
                <a:spcPts val="400"/>
              </a:spcAft>
            </a:pPr>
            <a:r>
              <a:rPr lang="en-GB" sz="2600" b="1" dirty="0">
                <a:solidFill>
                  <a:srgbClr val="FFD100"/>
                </a:solidFill>
                <a:latin typeface="FS Sammy" panose="02000506030000020004" pitchFamily="2" charset="0"/>
                <a:cs typeface="Rubik" panose="00000500000000000000" pitchFamily="2" charset="-79"/>
              </a:rPr>
              <a:t>Amen</a:t>
            </a:r>
          </a:p>
        </p:txBody>
      </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3363" y="1428408"/>
            <a:ext cx="3527864" cy="5433987"/>
          </a:xfrm>
          <a:prstGeom prst="rect">
            <a:avLst/>
          </a:prstGeom>
        </p:spPr>
      </p:pic>
    </p:spTree>
    <p:extLst>
      <p:ext uri="{BB962C8B-B14F-4D97-AF65-F5344CB8AC3E}">
        <p14:creationId xmlns:p14="http://schemas.microsoft.com/office/powerpoint/2010/main" val="262589087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5" descr="\\sciaf-dc\common\COMED GENERAL\Communications\New Brand\New Logos\SCIAF_Master_Logos\SCIAF_Master_Logos\RGB\JPG RGB\SCIAF_MasterLogo_FullColour_RGB.jp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Rectangle 7"/>
          <p:cNvSpPr>
            <a:spLocks noChangeArrowheads="1"/>
          </p:cNvSpPr>
          <p:nvPr/>
        </p:nvSpPr>
        <p:spPr bwMode="auto">
          <a:xfrm>
            <a:off x="249238" y="744538"/>
            <a:ext cx="51482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Tuesday 23</a:t>
            </a:r>
            <a:r>
              <a:rPr lang="en-US" altLang="en-US" sz="2800" baseline="30000" dirty="0">
                <a:solidFill>
                  <a:srgbClr val="A7D500"/>
                </a:solidFill>
                <a:latin typeface="Rubik Medium" panose="00000600000000000000" pitchFamily="2" charset="-79"/>
                <a:cs typeface="Rubik Medium" panose="00000600000000000000" pitchFamily="2" charset="-79"/>
              </a:rPr>
              <a:t>rd</a:t>
            </a:r>
            <a:r>
              <a:rPr lang="en-US" altLang="en-US" sz="2800" dirty="0">
                <a:solidFill>
                  <a:srgbClr val="A7D500"/>
                </a:solidFill>
                <a:latin typeface="Rubik Medium" panose="00000600000000000000" pitchFamily="2" charset="-79"/>
                <a:cs typeface="Rubik Medium" panose="00000600000000000000" pitchFamily="2" charset="-79"/>
              </a:rPr>
              <a:t> February</a:t>
            </a:r>
            <a:endParaRPr lang="en-GB" altLang="en-US" sz="2800" dirty="0">
              <a:solidFill>
                <a:srgbClr val="A7D500"/>
              </a:solidFill>
              <a:latin typeface="Rubik Medium" panose="00000600000000000000" pitchFamily="2" charset="-79"/>
              <a:cs typeface="Rubik Medium" panose="00000600000000000000" pitchFamily="2" charset="-79"/>
            </a:endParaRPr>
          </a:p>
        </p:txBody>
      </p:sp>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6045" y="1459844"/>
            <a:ext cx="8429644" cy="5398155"/>
          </a:xfrm>
          <a:prstGeom prst="rect">
            <a:avLst/>
          </a:prstGeom>
        </p:spPr>
      </p:pic>
      <p:cxnSp>
        <p:nvCxnSpPr>
          <p:cNvPr id="8" name="Straight Connector 7"/>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10" name="Snip Single Corner Rectangle 3">
            <a:extLst>
              <a:ext uri="{FF2B5EF4-FFF2-40B4-BE49-F238E27FC236}">
                <a16:creationId xmlns:a16="http://schemas.microsoft.com/office/drawing/2014/main" id="{BCD6619F-B309-48DF-8B53-9264935422A2}"/>
              </a:ext>
            </a:extLst>
          </p:cNvPr>
          <p:cNvSpPr/>
          <p:nvPr/>
        </p:nvSpPr>
        <p:spPr bwMode="auto">
          <a:xfrm rot="10800000" flipH="1">
            <a:off x="1338962" y="1459188"/>
            <a:ext cx="6243809" cy="1170208"/>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extBox 1"/>
          <p:cNvSpPr txBox="1"/>
          <p:nvPr/>
        </p:nvSpPr>
        <p:spPr>
          <a:xfrm>
            <a:off x="1419728" y="1548781"/>
            <a:ext cx="6082276" cy="1169551"/>
          </a:xfrm>
          <a:prstGeom prst="rect">
            <a:avLst/>
          </a:prstGeom>
          <a:noFill/>
        </p:spPr>
        <p:txBody>
          <a:bodyPr wrap="square" rtlCol="0">
            <a:spAutoFit/>
          </a:bodyPr>
          <a:lstStyle/>
          <a:p>
            <a:pPr algn="ctr"/>
            <a:r>
              <a:rPr lang="en-GB" sz="2200" b="1" dirty="0">
                <a:solidFill>
                  <a:schemeClr val="bg1"/>
                </a:solidFill>
                <a:latin typeface="Rubik" panose="00000500000000000000" pitchFamily="2" charset="-79"/>
                <a:cs typeface="Rubik" panose="00000500000000000000" pitchFamily="2" charset="-79"/>
              </a:rPr>
              <a:t>They proclaimed a fast and put on sackcloth, from the greatest to the least. </a:t>
            </a:r>
            <a:r>
              <a:rPr lang="en-GB" sz="2600" b="1" dirty="0">
                <a:solidFill>
                  <a:srgbClr val="A7D500"/>
                </a:solidFill>
                <a:latin typeface="FS Sammy" panose="02000506030000020004" pitchFamily="2" charset="0"/>
                <a:cs typeface="Rubik" panose="00000500000000000000" pitchFamily="2" charset="-79"/>
              </a:rPr>
              <a:t>Jonah 3:5</a:t>
            </a:r>
          </a:p>
        </p:txBody>
      </p:sp>
    </p:spTree>
    <p:extLst>
      <p:ext uri="{BB962C8B-B14F-4D97-AF65-F5344CB8AC3E}">
        <p14:creationId xmlns:p14="http://schemas.microsoft.com/office/powerpoint/2010/main" val="158062754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5" descr="\\sciaf-dc\common\COMED GENERAL\Communications\New Brand\New Logos\SCIAF_Master_Logos\SCIAF_Master_Logos\RGB\JPG RGB\SCIAF_MasterLogo_FullColour_RGB.jp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Rectangle 7"/>
          <p:cNvSpPr>
            <a:spLocks noChangeArrowheads="1"/>
          </p:cNvSpPr>
          <p:nvPr/>
        </p:nvSpPr>
        <p:spPr bwMode="auto">
          <a:xfrm>
            <a:off x="249238" y="744538"/>
            <a:ext cx="47037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Wednesday 24</a:t>
            </a:r>
            <a:r>
              <a:rPr lang="en-US" altLang="en-US" sz="2800" baseline="30000" dirty="0">
                <a:solidFill>
                  <a:srgbClr val="A7D500"/>
                </a:solidFill>
                <a:latin typeface="Rubik Medium" panose="00000600000000000000" pitchFamily="2" charset="-79"/>
                <a:cs typeface="Rubik Medium" panose="00000600000000000000" pitchFamily="2" charset="-79"/>
              </a:rPr>
              <a:t>th</a:t>
            </a:r>
            <a:r>
              <a:rPr lang="en-US" altLang="en-US" sz="2800" dirty="0">
                <a:solidFill>
                  <a:srgbClr val="A7D500"/>
                </a:solidFill>
                <a:latin typeface="Rubik Medium" panose="00000600000000000000" pitchFamily="2" charset="-79"/>
                <a:cs typeface="Rubik Medium" panose="00000600000000000000" pitchFamily="2" charset="-79"/>
              </a:rPr>
              <a:t> February</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8" name="Straight Connector 7"/>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9238" y="1415188"/>
            <a:ext cx="8426450" cy="5442812"/>
          </a:xfrm>
          <a:prstGeom prst="rect">
            <a:avLst/>
          </a:prstGeom>
        </p:spPr>
      </p:pic>
      <p:sp>
        <p:nvSpPr>
          <p:cNvPr id="9" name="Snip Single Corner Rectangle 3">
            <a:extLst>
              <a:ext uri="{FF2B5EF4-FFF2-40B4-BE49-F238E27FC236}">
                <a16:creationId xmlns:a16="http://schemas.microsoft.com/office/drawing/2014/main" id="{BCD6619F-B309-48DF-8B53-9264935422A2}"/>
              </a:ext>
            </a:extLst>
          </p:cNvPr>
          <p:cNvSpPr/>
          <p:nvPr/>
        </p:nvSpPr>
        <p:spPr bwMode="auto">
          <a:xfrm rot="10800000" flipH="1">
            <a:off x="287527" y="1453231"/>
            <a:ext cx="2819467" cy="2695981"/>
          </a:xfrm>
          <a:prstGeom prst="snip1Rect">
            <a:avLst/>
          </a:prstGeom>
          <a:solidFill>
            <a:srgbClr val="3A5382">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p:cNvSpPr txBox="1"/>
          <p:nvPr/>
        </p:nvSpPr>
        <p:spPr>
          <a:xfrm>
            <a:off x="249238" y="1512870"/>
            <a:ext cx="2857757" cy="2477601"/>
          </a:xfrm>
          <a:prstGeom prst="rect">
            <a:avLst/>
          </a:prstGeom>
          <a:noFill/>
        </p:spPr>
        <p:txBody>
          <a:bodyPr wrap="square" rtlCol="0">
            <a:spAutoFit/>
          </a:bodyPr>
          <a:lstStyle/>
          <a:p>
            <a:pPr>
              <a:spcAft>
                <a:spcPts val="600"/>
              </a:spcAft>
            </a:pPr>
            <a:r>
              <a:rPr lang="en-GB" sz="2100" b="1" dirty="0">
                <a:solidFill>
                  <a:schemeClr val="bg1"/>
                </a:solidFill>
                <a:latin typeface="Rubik" panose="00000500000000000000" pitchFamily="2" charset="-79"/>
                <a:cs typeface="Rubik" panose="00000500000000000000" pitchFamily="2" charset="-79"/>
              </a:rPr>
              <a:t>“I am definitely loved and whatever happens to me-I am awaited by this Love. And so my life is good.” </a:t>
            </a:r>
          </a:p>
          <a:p>
            <a:pPr>
              <a:spcAft>
                <a:spcPts val="600"/>
              </a:spcAft>
            </a:pPr>
            <a:r>
              <a:rPr lang="en-GB" sz="2400" b="1" dirty="0">
                <a:solidFill>
                  <a:srgbClr val="FF7F00"/>
                </a:solidFill>
                <a:latin typeface="FS Sammy" panose="02000506030000020004" pitchFamily="2" charset="0"/>
                <a:cs typeface="Rubik" panose="00000500000000000000" pitchFamily="2" charset="-79"/>
              </a:rPr>
              <a:t>-St. Josephine </a:t>
            </a:r>
            <a:r>
              <a:rPr lang="en-GB" sz="2400" b="1" dirty="0" err="1">
                <a:solidFill>
                  <a:srgbClr val="FF7F00"/>
                </a:solidFill>
                <a:latin typeface="FS Sammy" panose="02000506030000020004" pitchFamily="2" charset="0"/>
                <a:cs typeface="Rubik" panose="00000500000000000000" pitchFamily="2" charset="-79"/>
              </a:rPr>
              <a:t>Bakhita</a:t>
            </a:r>
            <a:endParaRPr lang="en-GB" sz="2400" b="1" dirty="0">
              <a:solidFill>
                <a:srgbClr val="FF7F00"/>
              </a:solidFill>
              <a:latin typeface="FS Sammy" panose="02000506030000020004" pitchFamily="2" charset="0"/>
              <a:cs typeface="Rubik" panose="00000500000000000000" pitchFamily="2" charset="-79"/>
            </a:endParaRPr>
          </a:p>
        </p:txBody>
      </p:sp>
    </p:spTree>
    <p:extLst>
      <p:ext uri="{BB962C8B-B14F-4D97-AF65-F5344CB8AC3E}">
        <p14:creationId xmlns:p14="http://schemas.microsoft.com/office/powerpoint/2010/main" val="1869831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9237" y="1494503"/>
            <a:ext cx="8664576" cy="5363497"/>
          </a:xfrm>
          <a:prstGeom prst="rect">
            <a:avLst/>
          </a:prstGeom>
        </p:spPr>
      </p:pic>
      <p:sp>
        <p:nvSpPr>
          <p:cNvPr id="11" name="Snip Single Corner Rectangle 3">
            <a:extLst>
              <a:ext uri="{FF2B5EF4-FFF2-40B4-BE49-F238E27FC236}">
                <a16:creationId xmlns:a16="http://schemas.microsoft.com/office/drawing/2014/main" id="{BCD6619F-B309-48DF-8B53-9264935422A2}"/>
              </a:ext>
            </a:extLst>
          </p:cNvPr>
          <p:cNvSpPr/>
          <p:nvPr/>
        </p:nvSpPr>
        <p:spPr bwMode="auto">
          <a:xfrm rot="10800000" flipH="1">
            <a:off x="436049" y="4868996"/>
            <a:ext cx="8334325" cy="1989004"/>
          </a:xfrm>
          <a:prstGeom prst="snip1Rect">
            <a:avLst/>
          </a:prstGeom>
          <a:solidFill>
            <a:srgbClr val="3A5382">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7" name="Picture 5" descr="\\sciaf-dc\common\COMED GENERAL\Communications\New Brand\New Logos\SCIAF_Master_Logos\SCIAF_Master_Logos\RGB\JPG RGB\SCIAF_MasterLogo_FullColour_RGB.jp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a:spLocks noChangeArrowheads="1"/>
          </p:cNvSpPr>
          <p:nvPr/>
        </p:nvSpPr>
        <p:spPr bwMode="auto">
          <a:xfrm>
            <a:off x="249238" y="744538"/>
            <a:ext cx="43354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Rubik Medium" panose="00000600000000000000" pitchFamily="2" charset="-79"/>
                <a:cs typeface="Rubik Medium" panose="00000600000000000000" pitchFamily="2" charset="-79"/>
              </a:rPr>
              <a:t>Thursday 25</a:t>
            </a:r>
            <a:r>
              <a:rPr lang="en-US" altLang="en-US" sz="2800" baseline="30000" dirty="0">
                <a:solidFill>
                  <a:srgbClr val="A7D500"/>
                </a:solidFill>
                <a:latin typeface="Rubik Medium" panose="00000600000000000000" pitchFamily="2" charset="-79"/>
                <a:cs typeface="Rubik Medium" panose="00000600000000000000" pitchFamily="2" charset="-79"/>
              </a:rPr>
              <a:t>th</a:t>
            </a:r>
            <a:r>
              <a:rPr lang="en-US" altLang="en-US" sz="2800" dirty="0">
                <a:solidFill>
                  <a:srgbClr val="A7D500"/>
                </a:solidFill>
                <a:latin typeface="Rubik Medium" panose="00000600000000000000" pitchFamily="2" charset="-79"/>
                <a:cs typeface="Rubik Medium" panose="00000600000000000000" pitchFamily="2" charset="-79"/>
              </a:rPr>
              <a:t> February</a:t>
            </a:r>
            <a:endParaRPr lang="en-GB" altLang="en-US" sz="2800" dirty="0">
              <a:solidFill>
                <a:srgbClr val="A7D500"/>
              </a:solidFill>
              <a:latin typeface="Rubik Medium" panose="00000600000000000000" pitchFamily="2" charset="-79"/>
              <a:cs typeface="Rubik Medium" panose="00000600000000000000" pitchFamily="2" charset="-79"/>
            </a:endParaRPr>
          </a:p>
        </p:txBody>
      </p:sp>
      <p:cxnSp>
        <p:nvCxnSpPr>
          <p:cNvPr id="9" name="Straight Connector 8"/>
          <p:cNvCxnSpPr/>
          <p:nvPr/>
        </p:nvCxnSpPr>
        <p:spPr>
          <a:xfrm>
            <a:off x="249237" y="1293780"/>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436050" y="4868996"/>
            <a:ext cx="8776776" cy="2077492"/>
          </a:xfrm>
          <a:prstGeom prst="rect">
            <a:avLst/>
          </a:prstGeom>
        </p:spPr>
        <p:txBody>
          <a:bodyPr wrap="square">
            <a:spAutoFit/>
          </a:bodyPr>
          <a:lstStyle/>
          <a:p>
            <a:r>
              <a:rPr lang="en-GB" sz="2100" b="1" dirty="0">
                <a:solidFill>
                  <a:schemeClr val="bg1"/>
                </a:solidFill>
                <a:latin typeface="Rubik" panose="00000500000000000000" pitchFamily="2" charset="-79"/>
                <a:cs typeface="Rubik" panose="00000500000000000000" pitchFamily="2" charset="-79"/>
              </a:rPr>
              <a:t>“There are not two categories of people. There are not some who were born to have everything and leave others with nothing and a majority that has nothing and can’t enjoy the happiness that God has created for all. God wants a Christian society, one in which we share the good things that God has given for all of us.” </a:t>
            </a:r>
            <a:r>
              <a:rPr lang="en-GB" sz="2400" b="1" dirty="0">
                <a:solidFill>
                  <a:srgbClr val="FFD100"/>
                </a:solidFill>
                <a:latin typeface="FS Sammy" panose="02000506030000020004" pitchFamily="2" charset="0"/>
                <a:cs typeface="Rubik" panose="00000500000000000000" pitchFamily="2" charset="-79"/>
              </a:rPr>
              <a:t>-Saint Oscar Romero</a:t>
            </a:r>
          </a:p>
        </p:txBody>
      </p:sp>
    </p:spTree>
    <p:extLst>
      <p:ext uri="{BB962C8B-B14F-4D97-AF65-F5344CB8AC3E}">
        <p14:creationId xmlns:p14="http://schemas.microsoft.com/office/powerpoint/2010/main" val="2985694083"/>
      </p:ext>
    </p:extLst>
  </p:cSld>
  <p:clrMapOvr>
    <a:masterClrMapping/>
  </p:clrMapOvr>
  <p:transition/>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9CDBB180FF70E4F9AAF3F4A24B4682B" ma:contentTypeVersion="11" ma:contentTypeDescription="Create a new document." ma:contentTypeScope="" ma:versionID="ec5b840d85e115b59710c53ca87d40b9">
  <xsd:schema xmlns:xsd="http://www.w3.org/2001/XMLSchema" xmlns:xs="http://www.w3.org/2001/XMLSchema" xmlns:p="http://schemas.microsoft.com/office/2006/metadata/properties" xmlns:ns2="3aeeed41-e4f7-4dc0-b6a5-f015b25a8391" xmlns:ns3="4fdb592e-eed0-45ab-8ab1-beea036d36b1" targetNamespace="http://schemas.microsoft.com/office/2006/metadata/properties" ma:root="true" ma:fieldsID="49aae6d445eaa9404e71ac00e8608fbf" ns2:_="" ns3:_="">
    <xsd:import namespace="3aeeed41-e4f7-4dc0-b6a5-f015b25a8391"/>
    <xsd:import namespace="4fdb592e-eed0-45ab-8ab1-beea036d36b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DateTake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eeed41-e4f7-4dc0-b6a5-f015b25a839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fdb592e-eed0-45ab-8ab1-beea036d36b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C43D259-EB4B-4992-A5D0-DD2F750D9079}">
  <ds:schemaRefs>
    <ds:schemaRef ds:uri="4fdb592e-eed0-45ab-8ab1-beea036d36b1"/>
    <ds:schemaRef ds:uri="http://schemas.microsoft.com/office/2006/documentManagement/types"/>
    <ds:schemaRef ds:uri="3aeeed41-e4f7-4dc0-b6a5-f015b25a8391"/>
    <ds:schemaRef ds:uri="http://purl.org/dc/terms/"/>
    <ds:schemaRef ds:uri="http://purl.org/dc/dcmitype/"/>
    <ds:schemaRef ds:uri="http://schemas.openxmlformats.org/package/2006/metadata/core-properties"/>
    <ds:schemaRef ds:uri="http://purl.org/dc/elements/1.1/"/>
    <ds:schemaRef ds:uri="http://schemas.microsoft.com/office/2006/metadata/properti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067F434F-F59A-4E14-BE25-843BFBCA12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aeeed41-e4f7-4dc0-b6a5-f015b25a8391"/>
    <ds:schemaRef ds:uri="4fdb592e-eed0-45ab-8ab1-beea036d36b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31092FB-3C42-4D73-AFF7-9B9DD8D03688}">
  <ds:schemaRefs>
    <ds:schemaRef ds:uri="http://schemas.microsoft.com/office/2006/metadata/longProperties"/>
  </ds:schemaRefs>
</ds:datastoreItem>
</file>

<file path=customXml/itemProps4.xml><?xml version="1.0" encoding="utf-8"?>
<ds:datastoreItem xmlns:ds="http://schemas.openxmlformats.org/officeDocument/2006/customXml" ds:itemID="{9007BABE-FADE-4E6D-AAAA-74F8B5C4632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5719</TotalTime>
  <Words>2467</Words>
  <Application>Microsoft Office PowerPoint</Application>
  <PresentationFormat>On-screen Show (4:3)</PresentationFormat>
  <Paragraphs>235</Paragraphs>
  <Slides>36</Slides>
  <Notes>21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36</vt:i4>
      </vt:variant>
    </vt:vector>
  </HeadingPairs>
  <TitlesOfParts>
    <vt:vector size="45" baseType="lpstr">
      <vt:lpstr>Arial</vt:lpstr>
      <vt:lpstr>Calibri</vt:lpstr>
      <vt:lpstr>Calibri Light</vt:lpstr>
      <vt:lpstr>FS Sammy</vt:lpstr>
      <vt:lpstr>Rubik</vt:lpstr>
      <vt:lpstr>Rubik Medium</vt:lpstr>
      <vt:lpstr>Times New Roman</vt:lpstr>
      <vt:lpstr>Default Design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SCIAF presentation</dc:title>
  <dc:subject/>
  <dc:creator>Kathleen O'Brien</dc:creator>
  <cp:keywords/>
  <dc:description/>
  <cp:lastModifiedBy>Mark Booker</cp:lastModifiedBy>
  <cp:revision>480</cp:revision>
  <cp:lastPrinted>2015-04-29T10:02:07Z</cp:lastPrinted>
  <dcterms:created xsi:type="dcterms:W3CDTF">2009-08-28T13:31:52Z</dcterms:created>
  <dcterms:modified xsi:type="dcterms:W3CDTF">2021-01-12T12:13:26Z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y fmtid="{D5CDD505-2E9C-101B-9397-08002B2CF9AE}" pid="3" name="Subject">
    <vt:lpwstr/>
  </property>
  <property fmtid="{D5CDD505-2E9C-101B-9397-08002B2CF9AE}" pid="4" name="Keywords">
    <vt:lpwstr/>
  </property>
  <property fmtid="{D5CDD505-2E9C-101B-9397-08002B2CF9AE}" pid="5" name="_Author">
    <vt:lpwstr>Kathleen O'Brien</vt:lpwstr>
  </property>
  <property fmtid="{D5CDD505-2E9C-101B-9397-08002B2CF9AE}" pid="6" name="_Category">
    <vt:lpwstr/>
  </property>
  <property fmtid="{D5CDD505-2E9C-101B-9397-08002B2CF9AE}" pid="7" name="Slides">
    <vt:lpwstr>15</vt:lpwstr>
  </property>
  <property fmtid="{D5CDD505-2E9C-101B-9397-08002B2CF9AE}" pid="8" name="Categories">
    <vt:lpwstr/>
  </property>
  <property fmtid="{D5CDD505-2E9C-101B-9397-08002B2CF9AE}" pid="9" name="Approval Level">
    <vt:lpwstr/>
  </property>
  <property fmtid="{D5CDD505-2E9C-101B-9397-08002B2CF9AE}" pid="10" name="_Comments">
    <vt:lpwstr/>
  </property>
  <property fmtid="{D5CDD505-2E9C-101B-9397-08002B2CF9AE}" pid="11" name="Assigned To">
    <vt:lpwstr/>
  </property>
  <property fmtid="{D5CDD505-2E9C-101B-9397-08002B2CF9AE}" pid="12" name="ContentTypeId">
    <vt:lpwstr>0x010100F9CDBB180FF70E4F9AAF3F4A24B4682B</vt:lpwstr>
  </property>
</Properties>
</file>