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20"/>
  </p:notesMasterIdLst>
  <p:sldIdLst>
    <p:sldId id="256" r:id="rId5"/>
    <p:sldId id="272" r:id="rId6"/>
    <p:sldId id="299" r:id="rId7"/>
    <p:sldId id="289" r:id="rId8"/>
    <p:sldId id="290" r:id="rId9"/>
    <p:sldId id="291" r:id="rId10"/>
    <p:sldId id="294" r:id="rId11"/>
    <p:sldId id="295" r:id="rId12"/>
    <p:sldId id="296" r:id="rId13"/>
    <p:sldId id="300" r:id="rId14"/>
    <p:sldId id="297" r:id="rId15"/>
    <p:sldId id="283" r:id="rId16"/>
    <p:sldId id="298" r:id="rId17"/>
    <p:sldId id="301" r:id="rId18"/>
    <p:sldId id="288"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6E6E6"/>
    <a:srgbClr val="3A5382"/>
    <a:srgbClr val="A7D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617791-A8B9-403C-A984-267241F83AE1}" v="13" dt="2020-12-02T16:58:30.1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3979" autoAdjust="0"/>
  </p:normalViewPr>
  <p:slideViewPr>
    <p:cSldViewPr snapToGrid="0">
      <p:cViewPr varScale="1">
        <p:scale>
          <a:sx n="73" d="100"/>
          <a:sy n="73" d="100"/>
        </p:scale>
        <p:origin x="111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Krofcheck" userId="S::rkrofcheck@sciaf.org.uk::6508868b-0447-4b7c-8b42-1d4f7129bada" providerId="AD" clId="Web-{1C617791-A8B9-403C-A984-267241F83AE1}"/>
    <pc:docChg chg="modSld">
      <pc:chgData name="Rachel Krofcheck" userId="S::rkrofcheck@sciaf.org.uk::6508868b-0447-4b7c-8b42-1d4f7129bada" providerId="AD" clId="Web-{1C617791-A8B9-403C-A984-267241F83AE1}" dt="2020-12-02T16:58:30.124" v="12" actId="20577"/>
      <pc:docMkLst>
        <pc:docMk/>
      </pc:docMkLst>
      <pc:sldChg chg="modSp">
        <pc:chgData name="Rachel Krofcheck" userId="S::rkrofcheck@sciaf.org.uk::6508868b-0447-4b7c-8b42-1d4f7129bada" providerId="AD" clId="Web-{1C617791-A8B9-403C-A984-267241F83AE1}" dt="2020-12-02T16:58:30.124" v="12" actId="20577"/>
        <pc:sldMkLst>
          <pc:docMk/>
          <pc:sldMk cId="1108166134" sldId="288"/>
        </pc:sldMkLst>
        <pc:spChg chg="mod">
          <ac:chgData name="Rachel Krofcheck" userId="S::rkrofcheck@sciaf.org.uk::6508868b-0447-4b7c-8b42-1d4f7129bada" providerId="AD" clId="Web-{1C617791-A8B9-403C-A984-267241F83AE1}" dt="2020-12-02T16:58:30.124" v="12" actId="20577"/>
          <ac:spMkLst>
            <pc:docMk/>
            <pc:sldMk cId="1108166134" sldId="288"/>
            <ac:spMk id="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311632-1831-4F80-BEFE-C9BACD2E8192}" type="datetimeFigureOut">
              <a:rPr lang="en-GB" smtClean="0"/>
              <a:t>12/01/2021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F9A2FC-DEA1-4E1B-89ED-3C7D109C30DF}" type="slidenum">
              <a:rPr lang="en-GB" smtClean="0"/>
              <a:t>‹#›</a:t>
            </a:fld>
            <a:endParaRPr lang="en-GB"/>
          </a:p>
        </p:txBody>
      </p:sp>
    </p:spTree>
    <p:extLst>
      <p:ext uri="{BB962C8B-B14F-4D97-AF65-F5344CB8AC3E}">
        <p14:creationId xmlns:p14="http://schemas.microsoft.com/office/powerpoint/2010/main" val="59117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Around 60% of </a:t>
            </a:r>
            <a:r>
              <a:rPr lang="en-GB" baseline="0" dirty="0"/>
              <a:t>South Sudanese are Christians and there is a strong Catholic community. </a:t>
            </a:r>
          </a:p>
          <a:p>
            <a:endParaRPr lang="en-GB" baseline="0" dirty="0"/>
          </a:p>
          <a:p>
            <a:r>
              <a:rPr lang="en-GB" baseline="0" dirty="0"/>
              <a:t>Use this recorded PowerPoint presentation to see how Mass is celebrated in South Sudan. There is an additional ‘comic strip’ activity for pupils to draw how Mass is celebrated in Scotland as a ‘compare and contrast’ activity.</a:t>
            </a:r>
          </a:p>
          <a:p>
            <a:endParaRPr lang="en-GB" baseline="0" dirty="0"/>
          </a:p>
          <a:p>
            <a:r>
              <a:rPr lang="en-GB" baseline="0" dirty="0"/>
              <a:t>This activity references TIOF </a:t>
            </a:r>
            <a:r>
              <a:rPr lang="en-GB" baseline="0" dirty="0" err="1"/>
              <a:t>Es</a:t>
            </a:r>
            <a:r>
              <a:rPr lang="en-GB" baseline="0" dirty="0"/>
              <a:t> &amp; </a:t>
            </a:r>
            <a:r>
              <a:rPr lang="en-GB" baseline="0" dirty="0" err="1"/>
              <a:t>Os</a:t>
            </a:r>
            <a:r>
              <a:rPr lang="en-GB" baseline="0" dirty="0"/>
              <a:t> rather than cover them directly.</a:t>
            </a:r>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1</a:t>
            </a:fld>
            <a:endParaRPr lang="en-GB"/>
          </a:p>
        </p:txBody>
      </p:sp>
    </p:spTree>
    <p:extLst>
      <p:ext uri="{BB962C8B-B14F-4D97-AF65-F5344CB8AC3E}">
        <p14:creationId xmlns:p14="http://schemas.microsoft.com/office/powerpoint/2010/main" val="35944950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10</a:t>
            </a:fld>
            <a:endParaRPr lang="en-GB"/>
          </a:p>
        </p:txBody>
      </p:sp>
    </p:spTree>
    <p:extLst>
      <p:ext uri="{BB962C8B-B14F-4D97-AF65-F5344CB8AC3E}">
        <p14:creationId xmlns:p14="http://schemas.microsoft.com/office/powerpoint/2010/main" val="2028239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11</a:t>
            </a:fld>
            <a:endParaRPr lang="en-GB"/>
          </a:p>
        </p:txBody>
      </p:sp>
    </p:spTree>
    <p:extLst>
      <p:ext uri="{BB962C8B-B14F-4D97-AF65-F5344CB8AC3E}">
        <p14:creationId xmlns:p14="http://schemas.microsoft.com/office/powerpoint/2010/main" val="390847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12</a:t>
            </a:fld>
            <a:endParaRPr lang="en-GB"/>
          </a:p>
        </p:txBody>
      </p:sp>
    </p:spTree>
    <p:extLst>
      <p:ext uri="{BB962C8B-B14F-4D97-AF65-F5344CB8AC3E}">
        <p14:creationId xmlns:p14="http://schemas.microsoft.com/office/powerpoint/2010/main" val="3080633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13</a:t>
            </a:fld>
            <a:endParaRPr lang="en-GB"/>
          </a:p>
        </p:txBody>
      </p:sp>
    </p:spTree>
    <p:extLst>
      <p:ext uri="{BB962C8B-B14F-4D97-AF65-F5344CB8AC3E}">
        <p14:creationId xmlns:p14="http://schemas.microsoft.com/office/powerpoint/2010/main" val="24047369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BF9A2FC-DEA1-4E1B-89ED-3C7D109C30DF}" type="slidenum">
              <a:rPr lang="en-GB" smtClean="0"/>
              <a:t>15</a:t>
            </a:fld>
            <a:endParaRPr lang="en-GB"/>
          </a:p>
        </p:txBody>
      </p:sp>
    </p:spTree>
    <p:extLst>
      <p:ext uri="{BB962C8B-B14F-4D97-AF65-F5344CB8AC3E}">
        <p14:creationId xmlns:p14="http://schemas.microsoft.com/office/powerpoint/2010/main" val="2739030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2</a:t>
            </a:fld>
            <a:endParaRPr lang="en-GB"/>
          </a:p>
        </p:txBody>
      </p:sp>
    </p:spTree>
    <p:extLst>
      <p:ext uri="{BB962C8B-B14F-4D97-AF65-F5344CB8AC3E}">
        <p14:creationId xmlns:p14="http://schemas.microsoft.com/office/powerpoint/2010/main" val="2212783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3</a:t>
            </a:fld>
            <a:endParaRPr lang="en-GB"/>
          </a:p>
        </p:txBody>
      </p:sp>
    </p:spTree>
    <p:extLst>
      <p:ext uri="{BB962C8B-B14F-4D97-AF65-F5344CB8AC3E}">
        <p14:creationId xmlns:p14="http://schemas.microsoft.com/office/powerpoint/2010/main" val="1345537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4</a:t>
            </a:fld>
            <a:endParaRPr lang="en-GB"/>
          </a:p>
        </p:txBody>
      </p:sp>
    </p:spTree>
    <p:extLst>
      <p:ext uri="{BB962C8B-B14F-4D97-AF65-F5344CB8AC3E}">
        <p14:creationId xmlns:p14="http://schemas.microsoft.com/office/powerpoint/2010/main" val="4109405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5</a:t>
            </a:fld>
            <a:endParaRPr lang="en-GB"/>
          </a:p>
        </p:txBody>
      </p:sp>
    </p:spTree>
    <p:extLst>
      <p:ext uri="{BB962C8B-B14F-4D97-AF65-F5344CB8AC3E}">
        <p14:creationId xmlns:p14="http://schemas.microsoft.com/office/powerpoint/2010/main" val="1378835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6</a:t>
            </a:fld>
            <a:endParaRPr lang="en-GB"/>
          </a:p>
        </p:txBody>
      </p:sp>
    </p:spTree>
    <p:extLst>
      <p:ext uri="{BB962C8B-B14F-4D97-AF65-F5344CB8AC3E}">
        <p14:creationId xmlns:p14="http://schemas.microsoft.com/office/powerpoint/2010/main" val="4083934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7</a:t>
            </a:fld>
            <a:endParaRPr lang="en-GB"/>
          </a:p>
        </p:txBody>
      </p:sp>
    </p:spTree>
    <p:extLst>
      <p:ext uri="{BB962C8B-B14F-4D97-AF65-F5344CB8AC3E}">
        <p14:creationId xmlns:p14="http://schemas.microsoft.com/office/powerpoint/2010/main" val="1266883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8</a:t>
            </a:fld>
            <a:endParaRPr lang="en-GB"/>
          </a:p>
        </p:txBody>
      </p:sp>
    </p:spTree>
    <p:extLst>
      <p:ext uri="{BB962C8B-B14F-4D97-AF65-F5344CB8AC3E}">
        <p14:creationId xmlns:p14="http://schemas.microsoft.com/office/powerpoint/2010/main" val="2139876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BF9A2FC-DEA1-4E1B-89ED-3C7D109C30DF}" type="slidenum">
              <a:rPr lang="en-GB" smtClean="0"/>
              <a:t>9</a:t>
            </a:fld>
            <a:endParaRPr lang="en-GB"/>
          </a:p>
        </p:txBody>
      </p:sp>
    </p:spTree>
    <p:extLst>
      <p:ext uri="{BB962C8B-B14F-4D97-AF65-F5344CB8AC3E}">
        <p14:creationId xmlns:p14="http://schemas.microsoft.com/office/powerpoint/2010/main" val="2299030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3BE49F1-DFF2-4659-8F49-F5B932EBBDDB}" type="datetimeFigureOut">
              <a:rPr lang="en-GB" smtClean="0"/>
              <a:t>12/01/2021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67E42F4-19B0-49C1-B9D9-BF1ED03482AE}" type="slidenum">
              <a:rPr lang="en-GB" smtClean="0"/>
              <a:t>‹#›</a:t>
            </a:fld>
            <a:endParaRPr lang="en-GB"/>
          </a:p>
        </p:txBody>
      </p:sp>
    </p:spTree>
    <p:extLst>
      <p:ext uri="{BB962C8B-B14F-4D97-AF65-F5344CB8AC3E}">
        <p14:creationId xmlns:p14="http://schemas.microsoft.com/office/powerpoint/2010/main" val="1776956764"/>
      </p:ext>
    </p:extLst>
  </p:cSld>
  <p:clrMapOvr>
    <a:masterClrMapping/>
  </p:clrMapOvr>
  <mc:AlternateContent xmlns:mc="http://schemas.openxmlformats.org/markup-compatibility/2006" xmlns:p14="http://schemas.microsoft.com/office/powerpoint/2010/main">
    <mc:Choice Requires="p14">
      <p:transition spd="med" p14:dur="700" advTm="5188">
        <p:fade/>
      </p:transition>
    </mc:Choice>
    <mc:Fallback xmlns="">
      <p:transition spd="med" advTm="5188">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3BE49F1-DFF2-4659-8F49-F5B932EBBDDB}" type="datetimeFigureOut">
              <a:rPr lang="en-GB" smtClean="0"/>
              <a:t>12/01/2021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67E42F4-19B0-49C1-B9D9-BF1ED03482AE}" type="slidenum">
              <a:rPr lang="en-GB" smtClean="0"/>
              <a:t>‹#›</a:t>
            </a:fld>
            <a:endParaRPr lang="en-GB"/>
          </a:p>
        </p:txBody>
      </p:sp>
    </p:spTree>
    <p:extLst>
      <p:ext uri="{BB962C8B-B14F-4D97-AF65-F5344CB8AC3E}">
        <p14:creationId xmlns:p14="http://schemas.microsoft.com/office/powerpoint/2010/main" val="2455539327"/>
      </p:ext>
    </p:extLst>
  </p:cSld>
  <p:clrMapOvr>
    <a:masterClrMapping/>
  </p:clrMapOvr>
  <mc:AlternateContent xmlns:mc="http://schemas.openxmlformats.org/markup-compatibility/2006" xmlns:p14="http://schemas.microsoft.com/office/powerpoint/2010/main">
    <mc:Choice Requires="p14">
      <p:transition spd="med" p14:dur="700" advTm="5188">
        <p:fade/>
      </p:transition>
    </mc:Choice>
    <mc:Fallback xmlns="">
      <p:transition spd="med" advTm="5188">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3BE49F1-DFF2-4659-8F49-F5B932EBBDDB}" type="datetimeFigureOut">
              <a:rPr lang="en-GB" smtClean="0"/>
              <a:t>12/01/2021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67E42F4-19B0-49C1-B9D9-BF1ED03482AE}" type="slidenum">
              <a:rPr lang="en-GB" smtClean="0"/>
              <a:t>‹#›</a:t>
            </a:fld>
            <a:endParaRPr lang="en-GB"/>
          </a:p>
        </p:txBody>
      </p:sp>
    </p:spTree>
    <p:extLst>
      <p:ext uri="{BB962C8B-B14F-4D97-AF65-F5344CB8AC3E}">
        <p14:creationId xmlns:p14="http://schemas.microsoft.com/office/powerpoint/2010/main" val="436904053"/>
      </p:ext>
    </p:extLst>
  </p:cSld>
  <p:clrMapOvr>
    <a:masterClrMapping/>
  </p:clrMapOvr>
  <mc:AlternateContent xmlns:mc="http://schemas.openxmlformats.org/markup-compatibility/2006" xmlns:p14="http://schemas.microsoft.com/office/powerpoint/2010/main">
    <mc:Choice Requires="p14">
      <p:transition spd="med" p14:dur="700" advTm="5188">
        <p:fade/>
      </p:transition>
    </mc:Choice>
    <mc:Fallback xmlns="">
      <p:transition spd="med" advTm="5188">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3BE49F1-DFF2-4659-8F49-F5B932EBBDDB}" type="datetimeFigureOut">
              <a:rPr lang="en-GB" smtClean="0"/>
              <a:t>12/01/2021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67E42F4-19B0-49C1-B9D9-BF1ED03482AE}" type="slidenum">
              <a:rPr lang="en-GB" smtClean="0"/>
              <a:t>‹#›</a:t>
            </a:fld>
            <a:endParaRPr lang="en-GB"/>
          </a:p>
        </p:txBody>
      </p:sp>
    </p:spTree>
    <p:extLst>
      <p:ext uri="{BB962C8B-B14F-4D97-AF65-F5344CB8AC3E}">
        <p14:creationId xmlns:p14="http://schemas.microsoft.com/office/powerpoint/2010/main" val="2882494677"/>
      </p:ext>
    </p:extLst>
  </p:cSld>
  <p:clrMapOvr>
    <a:masterClrMapping/>
  </p:clrMapOvr>
  <mc:AlternateContent xmlns:mc="http://schemas.openxmlformats.org/markup-compatibility/2006" xmlns:p14="http://schemas.microsoft.com/office/powerpoint/2010/main">
    <mc:Choice Requires="p14">
      <p:transition spd="med" p14:dur="700" advTm="5188">
        <p:fade/>
      </p:transition>
    </mc:Choice>
    <mc:Fallback xmlns="">
      <p:transition spd="med" advTm="5188">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3BE49F1-DFF2-4659-8F49-F5B932EBBDDB}" type="datetimeFigureOut">
              <a:rPr lang="en-GB" smtClean="0"/>
              <a:t>12/01/2021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67E42F4-19B0-49C1-B9D9-BF1ED03482AE}" type="slidenum">
              <a:rPr lang="en-GB" smtClean="0"/>
              <a:t>‹#›</a:t>
            </a:fld>
            <a:endParaRPr lang="en-GB"/>
          </a:p>
        </p:txBody>
      </p:sp>
    </p:spTree>
    <p:extLst>
      <p:ext uri="{BB962C8B-B14F-4D97-AF65-F5344CB8AC3E}">
        <p14:creationId xmlns:p14="http://schemas.microsoft.com/office/powerpoint/2010/main" val="3310869689"/>
      </p:ext>
    </p:extLst>
  </p:cSld>
  <p:clrMapOvr>
    <a:masterClrMapping/>
  </p:clrMapOvr>
  <mc:AlternateContent xmlns:mc="http://schemas.openxmlformats.org/markup-compatibility/2006" xmlns:p14="http://schemas.microsoft.com/office/powerpoint/2010/main">
    <mc:Choice Requires="p14">
      <p:transition spd="med" p14:dur="700" advTm="5188">
        <p:fade/>
      </p:transition>
    </mc:Choice>
    <mc:Fallback xmlns="">
      <p:transition spd="med" advTm="5188">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3BE49F1-DFF2-4659-8F49-F5B932EBBDDB}" type="datetimeFigureOut">
              <a:rPr lang="en-GB" smtClean="0"/>
              <a:t>12/01/2021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67E42F4-19B0-49C1-B9D9-BF1ED03482AE}" type="slidenum">
              <a:rPr lang="en-GB" smtClean="0"/>
              <a:t>‹#›</a:t>
            </a:fld>
            <a:endParaRPr lang="en-GB"/>
          </a:p>
        </p:txBody>
      </p:sp>
    </p:spTree>
    <p:extLst>
      <p:ext uri="{BB962C8B-B14F-4D97-AF65-F5344CB8AC3E}">
        <p14:creationId xmlns:p14="http://schemas.microsoft.com/office/powerpoint/2010/main" val="3351417765"/>
      </p:ext>
    </p:extLst>
  </p:cSld>
  <p:clrMapOvr>
    <a:masterClrMapping/>
  </p:clrMapOvr>
  <mc:AlternateContent xmlns:mc="http://schemas.openxmlformats.org/markup-compatibility/2006" xmlns:p14="http://schemas.microsoft.com/office/powerpoint/2010/main">
    <mc:Choice Requires="p14">
      <p:transition spd="med" p14:dur="700" advTm="5188">
        <p:fade/>
      </p:transition>
    </mc:Choice>
    <mc:Fallback xmlns="">
      <p:transition spd="med" advTm="5188">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3BE49F1-DFF2-4659-8F49-F5B932EBBDDB}" type="datetimeFigureOut">
              <a:rPr lang="en-GB" smtClean="0"/>
              <a:t>12/01/2021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67E42F4-19B0-49C1-B9D9-BF1ED03482AE}" type="slidenum">
              <a:rPr lang="en-GB" smtClean="0"/>
              <a:t>‹#›</a:t>
            </a:fld>
            <a:endParaRPr lang="en-GB"/>
          </a:p>
        </p:txBody>
      </p:sp>
    </p:spTree>
    <p:extLst>
      <p:ext uri="{BB962C8B-B14F-4D97-AF65-F5344CB8AC3E}">
        <p14:creationId xmlns:p14="http://schemas.microsoft.com/office/powerpoint/2010/main" val="4062826072"/>
      </p:ext>
    </p:extLst>
  </p:cSld>
  <p:clrMapOvr>
    <a:masterClrMapping/>
  </p:clrMapOvr>
  <mc:AlternateContent xmlns:mc="http://schemas.openxmlformats.org/markup-compatibility/2006" xmlns:p14="http://schemas.microsoft.com/office/powerpoint/2010/main">
    <mc:Choice Requires="p14">
      <p:transition spd="med" p14:dur="700" advTm="5188">
        <p:fade/>
      </p:transition>
    </mc:Choice>
    <mc:Fallback xmlns="">
      <p:transition spd="med" advTm="5188">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3BE49F1-DFF2-4659-8F49-F5B932EBBDDB}" type="datetimeFigureOut">
              <a:rPr lang="en-GB" smtClean="0"/>
              <a:t>12/01/2021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67E42F4-19B0-49C1-B9D9-BF1ED03482AE}" type="slidenum">
              <a:rPr lang="en-GB" smtClean="0"/>
              <a:t>‹#›</a:t>
            </a:fld>
            <a:endParaRPr lang="en-GB"/>
          </a:p>
        </p:txBody>
      </p:sp>
    </p:spTree>
    <p:extLst>
      <p:ext uri="{BB962C8B-B14F-4D97-AF65-F5344CB8AC3E}">
        <p14:creationId xmlns:p14="http://schemas.microsoft.com/office/powerpoint/2010/main" val="2969144801"/>
      </p:ext>
    </p:extLst>
  </p:cSld>
  <p:clrMapOvr>
    <a:masterClrMapping/>
  </p:clrMapOvr>
  <mc:AlternateContent xmlns:mc="http://schemas.openxmlformats.org/markup-compatibility/2006" xmlns:p14="http://schemas.microsoft.com/office/powerpoint/2010/main">
    <mc:Choice Requires="p14">
      <p:transition spd="med" p14:dur="700" advTm="5188">
        <p:fade/>
      </p:transition>
    </mc:Choice>
    <mc:Fallback xmlns="">
      <p:transition spd="med" advTm="5188">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BE49F1-DFF2-4659-8F49-F5B932EBBDDB}" type="datetimeFigureOut">
              <a:rPr lang="en-GB" smtClean="0"/>
              <a:t>12/01/2021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67E42F4-19B0-49C1-B9D9-BF1ED03482AE}" type="slidenum">
              <a:rPr lang="en-GB" smtClean="0"/>
              <a:t>‹#›</a:t>
            </a:fld>
            <a:endParaRPr lang="en-GB"/>
          </a:p>
        </p:txBody>
      </p:sp>
    </p:spTree>
    <p:extLst>
      <p:ext uri="{BB962C8B-B14F-4D97-AF65-F5344CB8AC3E}">
        <p14:creationId xmlns:p14="http://schemas.microsoft.com/office/powerpoint/2010/main" val="1462116681"/>
      </p:ext>
    </p:extLst>
  </p:cSld>
  <p:clrMapOvr>
    <a:masterClrMapping/>
  </p:clrMapOvr>
  <mc:AlternateContent xmlns:mc="http://schemas.openxmlformats.org/markup-compatibility/2006" xmlns:p14="http://schemas.microsoft.com/office/powerpoint/2010/main">
    <mc:Choice Requires="p14">
      <p:transition spd="med" p14:dur="700" advTm="5188">
        <p:fade/>
      </p:transition>
    </mc:Choice>
    <mc:Fallback xmlns="">
      <p:transition spd="med" advTm="5188">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3BE49F1-DFF2-4659-8F49-F5B932EBBDDB}" type="datetimeFigureOut">
              <a:rPr lang="en-GB" smtClean="0"/>
              <a:t>12/01/2021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67E42F4-19B0-49C1-B9D9-BF1ED03482AE}" type="slidenum">
              <a:rPr lang="en-GB" smtClean="0"/>
              <a:t>‹#›</a:t>
            </a:fld>
            <a:endParaRPr lang="en-GB"/>
          </a:p>
        </p:txBody>
      </p:sp>
    </p:spTree>
    <p:extLst>
      <p:ext uri="{BB962C8B-B14F-4D97-AF65-F5344CB8AC3E}">
        <p14:creationId xmlns:p14="http://schemas.microsoft.com/office/powerpoint/2010/main" val="211626855"/>
      </p:ext>
    </p:extLst>
  </p:cSld>
  <p:clrMapOvr>
    <a:masterClrMapping/>
  </p:clrMapOvr>
  <mc:AlternateContent xmlns:mc="http://schemas.openxmlformats.org/markup-compatibility/2006" xmlns:p14="http://schemas.microsoft.com/office/powerpoint/2010/main">
    <mc:Choice Requires="p14">
      <p:transition spd="med" p14:dur="700" advTm="5188">
        <p:fade/>
      </p:transition>
    </mc:Choice>
    <mc:Fallback xmlns="">
      <p:transition spd="med" advTm="5188">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3BE49F1-DFF2-4659-8F49-F5B932EBBDDB}" type="datetimeFigureOut">
              <a:rPr lang="en-GB" smtClean="0"/>
              <a:t>12/01/2021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67E42F4-19B0-49C1-B9D9-BF1ED03482AE}" type="slidenum">
              <a:rPr lang="en-GB" smtClean="0"/>
              <a:t>‹#›</a:t>
            </a:fld>
            <a:endParaRPr lang="en-GB"/>
          </a:p>
        </p:txBody>
      </p:sp>
    </p:spTree>
    <p:extLst>
      <p:ext uri="{BB962C8B-B14F-4D97-AF65-F5344CB8AC3E}">
        <p14:creationId xmlns:p14="http://schemas.microsoft.com/office/powerpoint/2010/main" val="1360721266"/>
      </p:ext>
    </p:extLst>
  </p:cSld>
  <p:clrMapOvr>
    <a:masterClrMapping/>
  </p:clrMapOvr>
  <mc:AlternateContent xmlns:mc="http://schemas.openxmlformats.org/markup-compatibility/2006" xmlns:p14="http://schemas.microsoft.com/office/powerpoint/2010/main">
    <mc:Choice Requires="p14">
      <p:transition spd="med" p14:dur="700" advTm="5188">
        <p:fade/>
      </p:transition>
    </mc:Choice>
    <mc:Fallback xmlns="">
      <p:transition spd="med" advTm="5188">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3BE49F1-DFF2-4659-8F49-F5B932EBBDDB}" type="datetimeFigureOut">
              <a:rPr lang="en-GB" smtClean="0"/>
              <a:t>12/01/2021</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67E42F4-19B0-49C1-B9D9-BF1ED03482AE}" type="slidenum">
              <a:rPr lang="en-GB" smtClean="0"/>
              <a:t>‹#›</a:t>
            </a:fld>
            <a:endParaRPr lang="en-GB"/>
          </a:p>
        </p:txBody>
      </p:sp>
    </p:spTree>
    <p:extLst>
      <p:ext uri="{BB962C8B-B14F-4D97-AF65-F5344CB8AC3E}">
        <p14:creationId xmlns:p14="http://schemas.microsoft.com/office/powerpoint/2010/main" val="2408826100"/>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med" p14:dur="700" advTm="5188">
        <p:fade/>
      </p:transition>
    </mc:Choice>
    <mc:Fallback xmlns="">
      <p:transition spd="med" advTm="5188">
        <p:fade/>
      </p:transition>
    </mc:Fallback>
  </mc:AlternateContent>
  <p:txStyles>
    <p:titleStyle>
      <a:lvl1pPr algn="l" defTabSz="685800" rtl="0" eaLnBrk="1" latinLnBrk="0" hangingPunct="1">
        <a:lnSpc>
          <a:spcPct val="90000"/>
        </a:lnSpc>
        <a:spcBef>
          <a:spcPct val="0"/>
        </a:spcBef>
        <a:buNone/>
        <a:defRPr sz="33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86" y="0"/>
            <a:ext cx="9146286" cy="6858000"/>
          </a:xfrm>
          <a:prstGeom prst="rect">
            <a:avLst/>
          </a:prstGeom>
        </p:spPr>
      </p:pic>
      <p:pic>
        <p:nvPicPr>
          <p:cNvPr id="4" name="bensound-tenderness">
            <a:hlinkClick r:id="" action="ppaction://media"/>
          </p:cNvPr>
          <p:cNvPicPr>
            <a:picLocks noChangeAspect="1"/>
          </p:cNvPicPr>
          <p:nvPr>
            <a:audioFile r:link="rId2"/>
            <p:extLst>
              <p:ext uri="{DAA4B4D4-6D71-4841-9C94-3DE7FCFB9230}">
                <p14:media xmlns:p14="http://schemas.microsoft.com/office/powerpoint/2010/main" r:embed="rId1">
                  <p14:fade out="250"/>
                </p14:media>
              </p:ext>
            </p:extLst>
          </p:nvPr>
        </p:nvPicPr>
        <p:blipFill>
          <a:blip r:embed="rId6"/>
          <a:stretch>
            <a:fillRect/>
          </a:stretch>
        </p:blipFill>
        <p:spPr>
          <a:xfrm>
            <a:off x="7824829" y="471843"/>
            <a:ext cx="406400" cy="406400"/>
          </a:xfrm>
          <a:prstGeom prst="rect">
            <a:avLst/>
          </a:prstGeom>
        </p:spPr>
      </p:pic>
      <p:pic>
        <p:nvPicPr>
          <p:cNvPr id="5" name="Picture 4">
            <a:extLst>
              <a:ext uri="{FF2B5EF4-FFF2-40B4-BE49-F238E27FC236}">
                <a16:creationId xmlns:a16="http://schemas.microsoft.com/office/drawing/2014/main" id="{328DE0A6-71E5-49DE-9F16-CE2385D0B62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90113" y="317839"/>
            <a:ext cx="2069432" cy="714407"/>
          </a:xfrm>
          <a:prstGeom prst="rect">
            <a:avLst/>
          </a:prstGeom>
        </p:spPr>
      </p:pic>
      <p:grpSp>
        <p:nvGrpSpPr>
          <p:cNvPr id="19" name="Group 6">
            <a:extLst>
              <a:ext uri="{FF2B5EF4-FFF2-40B4-BE49-F238E27FC236}">
                <a16:creationId xmlns:a16="http://schemas.microsoft.com/office/drawing/2014/main" id="{49C79601-C0D7-43DD-9690-6EA1CDF9DF2D}"/>
              </a:ext>
            </a:extLst>
          </p:cNvPr>
          <p:cNvGrpSpPr>
            <a:grpSpLocks/>
          </p:cNvGrpSpPr>
          <p:nvPr/>
        </p:nvGrpSpPr>
        <p:grpSpPr bwMode="auto">
          <a:xfrm>
            <a:off x="4973123" y="4899603"/>
            <a:ext cx="4170877" cy="1070123"/>
            <a:chOff x="358832" y="4845637"/>
            <a:chExt cx="3721263" cy="957732"/>
          </a:xfrm>
        </p:grpSpPr>
        <p:sp>
          <p:nvSpPr>
            <p:cNvPr id="22" name="Snip Single Corner Rectangle 3">
              <a:extLst>
                <a:ext uri="{FF2B5EF4-FFF2-40B4-BE49-F238E27FC236}">
                  <a16:creationId xmlns:a16="http://schemas.microsoft.com/office/drawing/2014/main" id="{CA8B96EF-BEB1-459B-BCFA-CC0FBA746EB2}"/>
                </a:ext>
              </a:extLst>
            </p:cNvPr>
            <p:cNvSpPr/>
            <p:nvPr/>
          </p:nvSpPr>
          <p:spPr>
            <a:xfrm rot="10800000" flipH="1">
              <a:off x="358832" y="4845637"/>
              <a:ext cx="3581240" cy="957732"/>
            </a:xfrm>
            <a:prstGeom prst="snip1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23" name="Rectangle 4">
              <a:extLst>
                <a:ext uri="{FF2B5EF4-FFF2-40B4-BE49-F238E27FC236}">
                  <a16:creationId xmlns:a16="http://schemas.microsoft.com/office/drawing/2014/main" id="{7FC22DA9-9213-4D94-9AD1-35BB66822A86}"/>
                </a:ext>
              </a:extLst>
            </p:cNvPr>
            <p:cNvSpPr>
              <a:spLocks noChangeArrowheads="1"/>
            </p:cNvSpPr>
            <p:nvPr/>
          </p:nvSpPr>
          <p:spPr bwMode="auto">
            <a:xfrm>
              <a:off x="414351" y="4865322"/>
              <a:ext cx="3665744" cy="62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GB" altLang="en-US" sz="2400" b="1" dirty="0">
                  <a:solidFill>
                    <a:schemeClr val="accent2"/>
                  </a:solidFill>
                  <a:latin typeface="Rubik" panose="00000500000000000000" pitchFamily="2" charset="-79"/>
                  <a:cs typeface="Rubik" panose="00000500000000000000" pitchFamily="2" charset="-79"/>
                </a:rPr>
                <a:t>Mass in South Sudan</a:t>
              </a:r>
            </a:p>
            <a:p>
              <a:pPr>
                <a:spcBef>
                  <a:spcPct val="0"/>
                </a:spcBef>
                <a:buFontTx/>
                <a:buNone/>
              </a:pPr>
              <a:endParaRPr lang="en-GB" altLang="en-US" sz="2000" dirty="0">
                <a:solidFill>
                  <a:srgbClr val="00BBDC"/>
                </a:solidFill>
                <a:latin typeface="Calibri" pitchFamily="34" charset="0"/>
                <a:cs typeface="Rubik" pitchFamily="2" charset="-79"/>
              </a:endParaRPr>
            </a:p>
          </p:txBody>
        </p:sp>
        <p:cxnSp>
          <p:nvCxnSpPr>
            <p:cNvPr id="24" name="Straight Connector 23">
              <a:extLst>
                <a:ext uri="{FF2B5EF4-FFF2-40B4-BE49-F238E27FC236}">
                  <a16:creationId xmlns:a16="http://schemas.microsoft.com/office/drawing/2014/main" id="{1F412C62-EE40-4ADF-BF50-B5468FF97F1F}"/>
                </a:ext>
              </a:extLst>
            </p:cNvPr>
            <p:cNvCxnSpPr/>
            <p:nvPr/>
          </p:nvCxnSpPr>
          <p:spPr>
            <a:xfrm flipV="1">
              <a:off x="414351" y="5359066"/>
              <a:ext cx="3368552" cy="8303"/>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06233410"/>
      </p:ext>
    </p:extLst>
  </p:cSld>
  <p:clrMapOvr>
    <a:masterClrMapping/>
  </p:clrMapOvr>
  <mc:AlternateContent xmlns:mc="http://schemas.openxmlformats.org/markup-compatibility/2006" xmlns:p14="http://schemas.microsoft.com/office/powerpoint/2010/main">
    <mc:Choice Requires="p14">
      <p:transition spd="med" p14:dur="700" advTm="6032">
        <p:fade/>
      </p:transition>
    </mc:Choice>
    <mc:Fallback xmlns="">
      <p:transition spd="med" advTm="60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4"/>
                </p:tgtEl>
              </p:cMediaNode>
            </p:audio>
          </p:childTnLst>
        </p:cTn>
      </p:par>
    </p:tnLst>
  </p:timing>
  <p:extLst mod="1">
    <p:ext uri="{E180D4A7-C9FB-4DFB-919C-405C955672EB}">
      <p14:showEvtLst xmlns:p14="http://schemas.microsoft.com/office/powerpoint/2010/main">
        <p14:playEvt time="0"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68082"/>
            <a:ext cx="9144000" cy="5825080"/>
          </a:xfrm>
          <a:prstGeom prst="rect">
            <a:avLst/>
          </a:prstGeom>
        </p:spPr>
      </p:pic>
    </p:spTree>
    <p:extLst>
      <p:ext uri="{BB962C8B-B14F-4D97-AF65-F5344CB8AC3E}">
        <p14:creationId xmlns:p14="http://schemas.microsoft.com/office/powerpoint/2010/main" val="1821518573"/>
      </p:ext>
    </p:extLst>
  </p:cSld>
  <p:clrMapOvr>
    <a:masterClrMapping/>
  </p:clrMapOvr>
  <mc:AlternateContent xmlns:mc="http://schemas.openxmlformats.org/markup-compatibility/2006" xmlns:p14="http://schemas.microsoft.com/office/powerpoint/2010/main">
    <mc:Choice Requires="p14">
      <p:transition spd="med" p14:dur="700" advTm="8097">
        <p:fade/>
      </p:transition>
    </mc:Choice>
    <mc:Fallback xmlns="">
      <p:transition spd="med" advTm="8097">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71054"/>
            <a:ext cx="9144000" cy="5902037"/>
          </a:xfrm>
          <a:prstGeom prst="rect">
            <a:avLst/>
          </a:prstGeom>
        </p:spPr>
      </p:pic>
    </p:spTree>
    <p:extLst>
      <p:ext uri="{BB962C8B-B14F-4D97-AF65-F5344CB8AC3E}">
        <p14:creationId xmlns:p14="http://schemas.microsoft.com/office/powerpoint/2010/main" val="2368787482"/>
      </p:ext>
    </p:extLst>
  </p:cSld>
  <p:clrMapOvr>
    <a:masterClrMapping/>
  </p:clrMapOvr>
  <mc:AlternateContent xmlns:mc="http://schemas.openxmlformats.org/markup-compatibility/2006" xmlns:p14="http://schemas.microsoft.com/office/powerpoint/2010/main">
    <mc:Choice Requires="p14">
      <p:transition spd="med" p14:dur="700" advTm="5316">
        <p:fade/>
      </p:transition>
    </mc:Choice>
    <mc:Fallback xmlns="">
      <p:transition spd="med" advTm="5316">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 y="371640"/>
            <a:ext cx="9156192" cy="6114720"/>
          </a:xfrm>
          <a:prstGeom prst="rect">
            <a:avLst/>
          </a:prstGeom>
        </p:spPr>
      </p:pic>
    </p:spTree>
    <p:extLst>
      <p:ext uri="{BB962C8B-B14F-4D97-AF65-F5344CB8AC3E}">
        <p14:creationId xmlns:p14="http://schemas.microsoft.com/office/powerpoint/2010/main" val="3404016735"/>
      </p:ext>
    </p:extLst>
  </p:cSld>
  <p:clrMapOvr>
    <a:masterClrMapping/>
  </p:clrMapOvr>
  <mc:AlternateContent xmlns:mc="http://schemas.openxmlformats.org/markup-compatibility/2006" xmlns:p14="http://schemas.microsoft.com/office/powerpoint/2010/main">
    <mc:Choice Requires="p14">
      <p:transition spd="med" p14:dur="700" advTm="5296">
        <p:fade/>
      </p:transition>
    </mc:Choice>
    <mc:Fallback xmlns="">
      <p:transition spd="med" advTm="5296">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06400"/>
            <a:ext cx="9144000" cy="6031345"/>
          </a:xfrm>
          <a:prstGeom prst="rect">
            <a:avLst/>
          </a:prstGeom>
        </p:spPr>
      </p:pic>
    </p:spTree>
    <p:extLst>
      <p:ext uri="{BB962C8B-B14F-4D97-AF65-F5344CB8AC3E}">
        <p14:creationId xmlns:p14="http://schemas.microsoft.com/office/powerpoint/2010/main" val="3371990483"/>
      </p:ext>
    </p:extLst>
  </p:cSld>
  <p:clrMapOvr>
    <a:masterClrMapping/>
  </p:clrMapOvr>
  <mc:AlternateContent xmlns:mc="http://schemas.openxmlformats.org/markup-compatibility/2006" xmlns:p14="http://schemas.microsoft.com/office/powerpoint/2010/main">
    <mc:Choice Requires="p14">
      <p:transition spd="med" p14:dur="700" advTm="6080">
        <p:fade/>
      </p:transition>
    </mc:Choice>
    <mc:Fallback xmlns="">
      <p:transition spd="med" advTm="608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iaf-dc\common\COMED GENERAL\Communications\New Brand\New Logos\SCIAF_Master_Logos\SCIAF_Master_Logos\RGB\PNG RGB\SCIAF_MasterLogo_FullColour_RGB.png"/>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6980238" y="220133"/>
            <a:ext cx="1966912"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914257" y="2283008"/>
            <a:ext cx="7435513" cy="2800767"/>
          </a:xfrm>
          <a:prstGeom prst="rect">
            <a:avLst/>
          </a:prstGeom>
        </p:spPr>
        <p:txBody>
          <a:bodyPr wrap="square">
            <a:spAutoFit/>
          </a:bodyPr>
          <a:lstStyle/>
          <a:p>
            <a:pPr algn="ctr">
              <a:spcBef>
                <a:spcPct val="0"/>
              </a:spcBef>
              <a:buFontTx/>
              <a:buNone/>
            </a:pPr>
            <a:r>
              <a:rPr lang="en-GB" altLang="en-US" sz="4400" b="1" dirty="0">
                <a:solidFill>
                  <a:srgbClr val="3A5382"/>
                </a:solidFill>
                <a:cs typeface="Rubik" pitchFamily="2" charset="-79"/>
              </a:rPr>
              <a:t>Thank you </a:t>
            </a:r>
          </a:p>
          <a:p>
            <a:pPr algn="ctr">
              <a:spcBef>
                <a:spcPct val="0"/>
              </a:spcBef>
              <a:buFontTx/>
              <a:buNone/>
            </a:pPr>
            <a:r>
              <a:rPr lang="en-GB" altLang="en-US" sz="4400" b="1" dirty="0">
                <a:solidFill>
                  <a:srgbClr val="3A5382"/>
                </a:solidFill>
                <a:cs typeface="Rubik" pitchFamily="2" charset="-79"/>
              </a:rPr>
              <a:t>to the parishioners and clergy of </a:t>
            </a:r>
            <a:r>
              <a:rPr lang="en-GB" altLang="en-US" sz="4400" b="1" dirty="0" err="1">
                <a:solidFill>
                  <a:srgbClr val="3A5382"/>
                </a:solidFill>
                <a:cs typeface="Rubik" pitchFamily="2" charset="-79"/>
              </a:rPr>
              <a:t>Kizito</a:t>
            </a:r>
            <a:r>
              <a:rPr lang="en-GB" altLang="en-US" sz="4400" b="1" dirty="0">
                <a:solidFill>
                  <a:srgbClr val="3A5382"/>
                </a:solidFill>
                <a:cs typeface="Rubik" pitchFamily="2" charset="-79"/>
              </a:rPr>
              <a:t> Parish.</a:t>
            </a:r>
            <a:endParaRPr lang="en-GB" altLang="en-US" sz="4400" b="1" i="1" dirty="0">
              <a:solidFill>
                <a:srgbClr val="3A5382"/>
              </a:solidFill>
              <a:cs typeface="Rubik" pitchFamily="2" charset="-79"/>
            </a:endParaRPr>
          </a:p>
          <a:p>
            <a:pPr algn="r">
              <a:spcBef>
                <a:spcPct val="0"/>
              </a:spcBef>
              <a:buFontTx/>
              <a:buNone/>
            </a:pPr>
            <a:endParaRPr lang="en-GB" altLang="en-US" sz="4400" i="1" dirty="0">
              <a:solidFill>
                <a:srgbClr val="3A5382"/>
              </a:solidFill>
              <a:cs typeface="Rubik" pitchFamily="2" charset="-79"/>
            </a:endParaRPr>
          </a:p>
        </p:txBody>
      </p:sp>
      <p:cxnSp>
        <p:nvCxnSpPr>
          <p:cNvPr id="6" name="Straight Connector 5"/>
          <p:cNvCxnSpPr/>
          <p:nvPr/>
        </p:nvCxnSpPr>
        <p:spPr bwMode="auto">
          <a:xfrm>
            <a:off x="418203" y="1480637"/>
            <a:ext cx="8427623" cy="10233"/>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95612" y="5875913"/>
            <a:ext cx="3493264" cy="400110"/>
          </a:xfrm>
          <a:prstGeom prst="rect">
            <a:avLst/>
          </a:prstGeom>
        </p:spPr>
        <p:txBody>
          <a:bodyPr wrap="none">
            <a:spAutoFit/>
          </a:bodyPr>
          <a:lstStyle/>
          <a:p>
            <a:r>
              <a:rPr lang="en-GB" sz="1000" i="1" dirty="0">
                <a:solidFill>
                  <a:srgbClr val="A7D500"/>
                </a:solidFill>
                <a:cs typeface="Calibri" panose="020F0502020204030204" pitchFamily="34" charset="0"/>
              </a:rPr>
              <a:t>Photos: Crispin </a:t>
            </a:r>
            <a:r>
              <a:rPr lang="en-GB" sz="1000" i="1" dirty="0" err="1">
                <a:solidFill>
                  <a:srgbClr val="A7D500"/>
                </a:solidFill>
                <a:cs typeface="Calibri" panose="020F0502020204030204" pitchFamily="34" charset="0"/>
              </a:rPr>
              <a:t>Anderlini</a:t>
            </a:r>
            <a:endParaRPr lang="en-GB" sz="1000" i="1" dirty="0">
              <a:solidFill>
                <a:srgbClr val="A7D500"/>
              </a:solidFill>
              <a:cs typeface="Calibri" panose="020F0502020204030204" pitchFamily="34" charset="0"/>
            </a:endParaRPr>
          </a:p>
          <a:p>
            <a:r>
              <a:rPr lang="en-GB" sz="1000" i="1" dirty="0">
                <a:solidFill>
                  <a:srgbClr val="A7D500"/>
                </a:solidFill>
                <a:cs typeface="Calibri" panose="020F0502020204030204" pitchFamily="34" charset="0"/>
              </a:rPr>
              <a:t>Music: https://www.bensound.com/royalty-free-music</a:t>
            </a:r>
          </a:p>
        </p:txBody>
      </p:sp>
      <p:sp>
        <p:nvSpPr>
          <p:cNvPr id="8" name="TextBox 5"/>
          <p:cNvSpPr txBox="1">
            <a:spLocks noChangeArrowheads="1"/>
          </p:cNvSpPr>
          <p:nvPr/>
        </p:nvSpPr>
        <p:spPr bwMode="auto">
          <a:xfrm>
            <a:off x="6535577" y="5414249"/>
            <a:ext cx="231024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r">
              <a:spcBef>
                <a:spcPct val="0"/>
              </a:spcBef>
              <a:buFontTx/>
              <a:buNone/>
            </a:pPr>
            <a:r>
              <a:rPr lang="en-GB" altLang="en-US" sz="1000" dirty="0">
                <a:solidFill>
                  <a:srgbClr val="A7D500"/>
                </a:solidFill>
                <a:latin typeface="+mn-lt"/>
                <a:cs typeface="Calibri" panose="020F0502020204030204" pitchFamily="34" charset="0"/>
              </a:rPr>
              <a:t>SCIAF</a:t>
            </a:r>
          </a:p>
          <a:p>
            <a:pPr algn="r">
              <a:spcBef>
                <a:spcPct val="0"/>
              </a:spcBef>
              <a:buFontTx/>
              <a:buNone/>
            </a:pPr>
            <a:r>
              <a:rPr lang="en-GB" altLang="en-US" sz="1000" dirty="0">
                <a:solidFill>
                  <a:srgbClr val="A7D500"/>
                </a:solidFill>
                <a:latin typeface="+mn-lt"/>
                <a:cs typeface="Calibri" panose="020F0502020204030204" pitchFamily="34" charset="0"/>
              </a:rPr>
              <a:t>7 West Nile Street, Glasgow, G</a:t>
            </a:r>
            <a:r>
              <a:rPr lang="en-GB" sz="1000" dirty="0">
                <a:solidFill>
                  <a:srgbClr val="A7D500"/>
                </a:solidFill>
                <a:latin typeface="+mn-lt"/>
                <a:cs typeface="Calibri" panose="020F0502020204030204" pitchFamily="34" charset="0"/>
              </a:rPr>
              <a:t>1 2PR</a:t>
            </a:r>
            <a:r>
              <a:rPr lang="en-GB" altLang="en-US" sz="1000" dirty="0">
                <a:solidFill>
                  <a:srgbClr val="A7D500"/>
                </a:solidFill>
                <a:latin typeface="+mn-lt"/>
                <a:cs typeface="Calibri" panose="020F0502020204030204" pitchFamily="34" charset="0"/>
              </a:rPr>
              <a:t> </a:t>
            </a:r>
          </a:p>
          <a:p>
            <a:pPr algn="r">
              <a:spcBef>
                <a:spcPct val="0"/>
              </a:spcBef>
              <a:buFontTx/>
              <a:buNone/>
            </a:pPr>
            <a:r>
              <a:rPr lang="en-GB" altLang="en-US" sz="1000" dirty="0">
                <a:solidFill>
                  <a:srgbClr val="A7D500"/>
                </a:solidFill>
                <a:latin typeface="+mn-lt"/>
                <a:cs typeface="Rubik" pitchFamily="2" charset="-79"/>
              </a:rPr>
              <a:t>0141 354 5555</a:t>
            </a:r>
          </a:p>
          <a:p>
            <a:pPr algn="r">
              <a:spcBef>
                <a:spcPct val="0"/>
              </a:spcBef>
              <a:buFontTx/>
              <a:buNone/>
            </a:pPr>
            <a:r>
              <a:rPr lang="en-GB" altLang="en-US" sz="1000" dirty="0">
                <a:solidFill>
                  <a:srgbClr val="A7D500"/>
                </a:solidFill>
                <a:latin typeface="+mn-lt"/>
                <a:cs typeface="Rubik" pitchFamily="2" charset="-79"/>
              </a:rPr>
              <a:t>www.sciaf.org.uk</a:t>
            </a:r>
          </a:p>
          <a:p>
            <a:pPr algn="r">
              <a:spcBef>
                <a:spcPct val="0"/>
              </a:spcBef>
              <a:buFontTx/>
              <a:buNone/>
            </a:pPr>
            <a:r>
              <a:rPr lang="en-GB" altLang="en-US" sz="1000" dirty="0">
                <a:solidFill>
                  <a:srgbClr val="A7D500"/>
                </a:solidFill>
                <a:latin typeface="+mn-lt"/>
                <a:cs typeface="Rubik" pitchFamily="2" charset="-79"/>
              </a:rPr>
              <a:t>schools@sciaf.org.uk</a:t>
            </a:r>
          </a:p>
        </p:txBody>
      </p:sp>
      <p:sp>
        <p:nvSpPr>
          <p:cNvPr id="9" name="Rectangle 8"/>
          <p:cNvSpPr/>
          <p:nvPr/>
        </p:nvSpPr>
        <p:spPr>
          <a:xfrm>
            <a:off x="247479" y="6279151"/>
            <a:ext cx="4384534" cy="246221"/>
          </a:xfrm>
          <a:prstGeom prst="rect">
            <a:avLst/>
          </a:prstGeom>
        </p:spPr>
        <p:txBody>
          <a:bodyPr wrap="none">
            <a:spAutoFit/>
          </a:bodyPr>
          <a:lstStyle/>
          <a:p>
            <a:r>
              <a:rPr lang="en-GB" sz="1000" i="1" dirty="0">
                <a:solidFill>
                  <a:srgbClr val="A7D500"/>
                </a:solidFill>
                <a:cs typeface="Calibri" panose="020F0502020204030204" pitchFamily="34" charset="0"/>
              </a:rPr>
              <a:t>A special thank you to our colleagues at Caritas </a:t>
            </a:r>
            <a:r>
              <a:rPr lang="en-GB" sz="1000" i="1" dirty="0" err="1">
                <a:solidFill>
                  <a:srgbClr val="A7D500"/>
                </a:solidFill>
                <a:cs typeface="Calibri" panose="020F0502020204030204" pitchFamily="34" charset="0"/>
              </a:rPr>
              <a:t>Aotearoa</a:t>
            </a:r>
            <a:r>
              <a:rPr lang="en-GB" sz="1000" i="1" dirty="0">
                <a:solidFill>
                  <a:srgbClr val="A7D500"/>
                </a:solidFill>
                <a:cs typeface="Calibri" panose="020F0502020204030204" pitchFamily="34" charset="0"/>
              </a:rPr>
              <a:t> New Zealand.</a:t>
            </a:r>
          </a:p>
        </p:txBody>
      </p:sp>
    </p:spTree>
    <p:extLst>
      <p:ext uri="{BB962C8B-B14F-4D97-AF65-F5344CB8AC3E}">
        <p14:creationId xmlns:p14="http://schemas.microsoft.com/office/powerpoint/2010/main" val="1499730259"/>
      </p:ext>
    </p:extLst>
  </p:cSld>
  <p:clrMapOvr>
    <a:masterClrMapping/>
  </p:clrMapOvr>
  <mc:AlternateContent xmlns:mc="http://schemas.openxmlformats.org/markup-compatibility/2006" xmlns:p14="http://schemas.microsoft.com/office/powerpoint/2010/main">
    <mc:Choice Requires="p14">
      <p:transition spd="med" p14:dur="700" advTm="5616">
        <p:fade/>
      </p:transition>
    </mc:Choice>
    <mc:Fallback xmlns="">
      <p:transition spd="med" advTm="5616">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iaf-dc\common\COMED GENERAL\Communications\New Brand\New Logos\SCIAF_Master_Logos\SCIAF_Master_Logos\RGB\PNG RGB\SCIAF_MasterLogo_FullColour_RGB.pn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980238" y="220133"/>
            <a:ext cx="1966912"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bwMode="auto">
          <a:xfrm>
            <a:off x="418203" y="1480637"/>
            <a:ext cx="8427623" cy="10233"/>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95612" y="5875913"/>
            <a:ext cx="3174267" cy="553998"/>
          </a:xfrm>
          <a:prstGeom prst="rect">
            <a:avLst/>
          </a:prstGeom>
        </p:spPr>
        <p:txBody>
          <a:bodyPr wrap="none" lIns="91440" tIns="45720" rIns="91440" bIns="45720" anchor="t">
            <a:spAutoFit/>
          </a:bodyPr>
          <a:lstStyle/>
          <a:p>
            <a:endParaRPr lang="en-GB" sz="1000" i="1" dirty="0">
              <a:solidFill>
                <a:srgbClr val="3A5382"/>
              </a:solidFill>
              <a:cs typeface="Calibri" panose="020F0502020204030204" pitchFamily="34" charset="0"/>
            </a:endParaRPr>
          </a:p>
          <a:p>
            <a:r>
              <a:rPr lang="en-GB" sz="1000" i="1" dirty="0">
                <a:solidFill>
                  <a:srgbClr val="A7D500"/>
                </a:solidFill>
                <a:cs typeface="Calibri"/>
              </a:rPr>
              <a:t>Photos:  Achuoth Deng and </a:t>
            </a:r>
            <a:r>
              <a:rPr lang="en-GB" sz="1000" i="1">
                <a:solidFill>
                  <a:srgbClr val="A7D500"/>
                </a:solidFill>
                <a:latin typeface="Calibri"/>
                <a:cs typeface="Calibri"/>
              </a:rPr>
              <a:t>Crispin</a:t>
            </a:r>
            <a:r>
              <a:rPr lang="en-GB" sz="1000" i="1">
                <a:solidFill>
                  <a:srgbClr val="A7D500"/>
                </a:solidFill>
                <a:cs typeface="Calibri"/>
              </a:rPr>
              <a:t> </a:t>
            </a:r>
            <a:r>
              <a:rPr lang="en-GB" sz="1000" i="1" dirty="0" err="1">
                <a:solidFill>
                  <a:srgbClr val="A7D500"/>
                </a:solidFill>
                <a:cs typeface="Calibri"/>
              </a:rPr>
              <a:t>Anderlini</a:t>
            </a:r>
            <a:endParaRPr lang="en-GB" sz="1000" i="1" dirty="0">
              <a:solidFill>
                <a:srgbClr val="A7D500"/>
              </a:solidFill>
              <a:cs typeface="Calibri"/>
            </a:endParaRPr>
          </a:p>
          <a:p>
            <a:r>
              <a:rPr lang="en-GB" sz="1000" i="1" dirty="0">
                <a:solidFill>
                  <a:srgbClr val="A7D500"/>
                </a:solidFill>
                <a:cs typeface="Calibri" panose="020F0502020204030204" pitchFamily="34" charset="0"/>
              </a:rPr>
              <a:t>Music: https://www.bensound.com/royalty-free-music</a:t>
            </a:r>
          </a:p>
        </p:txBody>
      </p:sp>
      <p:sp>
        <p:nvSpPr>
          <p:cNvPr id="8" name="TextBox 5"/>
          <p:cNvSpPr txBox="1">
            <a:spLocks noChangeArrowheads="1"/>
          </p:cNvSpPr>
          <p:nvPr/>
        </p:nvSpPr>
        <p:spPr bwMode="auto">
          <a:xfrm>
            <a:off x="6535577" y="5414249"/>
            <a:ext cx="231024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r">
              <a:spcBef>
                <a:spcPct val="0"/>
              </a:spcBef>
              <a:buFontTx/>
              <a:buNone/>
            </a:pPr>
            <a:r>
              <a:rPr lang="en-GB" altLang="en-US" sz="1000" dirty="0">
                <a:solidFill>
                  <a:srgbClr val="A7D500"/>
                </a:solidFill>
                <a:latin typeface="+mn-lt"/>
                <a:cs typeface="Calibri" panose="020F0502020204030204" pitchFamily="34" charset="0"/>
              </a:rPr>
              <a:t>SCIAF</a:t>
            </a:r>
          </a:p>
          <a:p>
            <a:pPr algn="r">
              <a:spcBef>
                <a:spcPct val="0"/>
              </a:spcBef>
              <a:buFontTx/>
              <a:buNone/>
            </a:pPr>
            <a:r>
              <a:rPr lang="en-GB" altLang="en-US" sz="1000" dirty="0">
                <a:solidFill>
                  <a:srgbClr val="A7D500"/>
                </a:solidFill>
                <a:latin typeface="+mn-lt"/>
                <a:cs typeface="Calibri" panose="020F0502020204030204" pitchFamily="34" charset="0"/>
              </a:rPr>
              <a:t>7 West Nile Street, Glasgow, G</a:t>
            </a:r>
            <a:r>
              <a:rPr lang="en-GB" sz="1000" dirty="0">
                <a:solidFill>
                  <a:srgbClr val="A7D500"/>
                </a:solidFill>
                <a:latin typeface="+mn-lt"/>
                <a:cs typeface="Calibri" panose="020F0502020204030204" pitchFamily="34" charset="0"/>
              </a:rPr>
              <a:t>1 2PR</a:t>
            </a:r>
            <a:r>
              <a:rPr lang="en-GB" altLang="en-US" sz="1000" dirty="0">
                <a:solidFill>
                  <a:srgbClr val="A7D500"/>
                </a:solidFill>
                <a:latin typeface="+mn-lt"/>
                <a:cs typeface="Calibri" panose="020F0502020204030204" pitchFamily="34" charset="0"/>
              </a:rPr>
              <a:t> </a:t>
            </a:r>
          </a:p>
          <a:p>
            <a:pPr algn="r">
              <a:spcBef>
                <a:spcPct val="0"/>
              </a:spcBef>
              <a:buFontTx/>
              <a:buNone/>
            </a:pPr>
            <a:r>
              <a:rPr lang="en-GB" altLang="en-US" sz="1000" dirty="0">
                <a:solidFill>
                  <a:srgbClr val="A7D500"/>
                </a:solidFill>
                <a:latin typeface="+mn-lt"/>
                <a:cs typeface="Rubik" pitchFamily="2" charset="-79"/>
              </a:rPr>
              <a:t>0141 354 5555</a:t>
            </a:r>
          </a:p>
          <a:p>
            <a:pPr algn="r">
              <a:spcBef>
                <a:spcPct val="0"/>
              </a:spcBef>
              <a:buFontTx/>
              <a:buNone/>
            </a:pPr>
            <a:r>
              <a:rPr lang="en-GB" altLang="en-US" sz="1000" dirty="0">
                <a:solidFill>
                  <a:srgbClr val="A7D500"/>
                </a:solidFill>
                <a:latin typeface="+mn-lt"/>
                <a:cs typeface="Rubik" pitchFamily="2" charset="-79"/>
              </a:rPr>
              <a:t>www.sciaf.org.uk</a:t>
            </a:r>
          </a:p>
          <a:p>
            <a:pPr algn="r">
              <a:spcBef>
                <a:spcPct val="0"/>
              </a:spcBef>
              <a:buFontTx/>
              <a:buNone/>
            </a:pPr>
            <a:r>
              <a:rPr lang="en-GB" altLang="en-US" sz="1000" dirty="0">
                <a:solidFill>
                  <a:srgbClr val="A7D500"/>
                </a:solidFill>
                <a:latin typeface="+mn-lt"/>
                <a:cs typeface="Rubik" pitchFamily="2" charset="-79"/>
              </a:rPr>
              <a:t>schools@sciaf.org.uk</a:t>
            </a:r>
          </a:p>
        </p:txBody>
      </p:sp>
      <p:pic>
        <p:nvPicPr>
          <p:cNvPr id="3" name="Picture 2">
            <a:extLst>
              <a:ext uri="{FF2B5EF4-FFF2-40B4-BE49-F238E27FC236}">
                <a16:creationId xmlns:a16="http://schemas.microsoft.com/office/drawing/2014/main" id="{1E4F499F-9ED1-4120-8F7D-A65C583E85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5863" y="1895535"/>
            <a:ext cx="1143160" cy="1843345"/>
          </a:xfrm>
          <a:prstGeom prst="rect">
            <a:avLst/>
          </a:prstGeom>
        </p:spPr>
      </p:pic>
      <p:pic>
        <p:nvPicPr>
          <p:cNvPr id="10" name="Picture 9">
            <a:extLst>
              <a:ext uri="{FF2B5EF4-FFF2-40B4-BE49-F238E27FC236}">
                <a16:creationId xmlns:a16="http://schemas.microsoft.com/office/drawing/2014/main" id="{5A8E872F-0517-4EC5-8B61-FA25DF6D959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32014" y="1784909"/>
            <a:ext cx="1615353" cy="1937587"/>
          </a:xfrm>
          <a:prstGeom prst="rect">
            <a:avLst/>
          </a:prstGeom>
        </p:spPr>
      </p:pic>
      <p:sp>
        <p:nvSpPr>
          <p:cNvPr id="9" name="Rectangle 8"/>
          <p:cNvSpPr/>
          <p:nvPr/>
        </p:nvSpPr>
        <p:spPr>
          <a:xfrm>
            <a:off x="692704" y="3757829"/>
            <a:ext cx="7878619" cy="1569660"/>
          </a:xfrm>
          <a:prstGeom prst="rect">
            <a:avLst/>
          </a:prstGeom>
        </p:spPr>
        <p:txBody>
          <a:bodyPr wrap="square">
            <a:spAutoFit/>
          </a:bodyPr>
          <a:lstStyle/>
          <a:p>
            <a:pPr lvl="0" eaLnBrk="1" fontAlgn="auto" hangingPunct="1">
              <a:spcBef>
                <a:spcPts val="0"/>
              </a:spcBef>
              <a:spcAft>
                <a:spcPts val="0"/>
              </a:spcAft>
              <a:defRPr/>
            </a:pPr>
            <a:r>
              <a:rPr lang="en-GB" sz="1400" b="1" dirty="0">
                <a:solidFill>
                  <a:srgbClr val="3A5382"/>
                </a:solidFill>
                <a:latin typeface="Rubik" panose="00000500000000000000" pitchFamily="2" charset="-79"/>
                <a:cs typeface="Rubik" panose="00000500000000000000" pitchFamily="2" charset="-79"/>
              </a:rPr>
              <a:t>Your £1 = £2. Your donation will make twice the difference. From the 12 February till 11 May, all public donations to our WEE BOX, BIG CHANGE appeal will be doubled by the UK government. </a:t>
            </a:r>
          </a:p>
          <a:p>
            <a:pPr lvl="0" eaLnBrk="1" fontAlgn="auto" hangingPunct="1">
              <a:spcBef>
                <a:spcPts val="0"/>
              </a:spcBef>
              <a:spcAft>
                <a:spcPts val="0"/>
              </a:spcAft>
              <a:defRPr/>
            </a:pPr>
            <a:endParaRPr lang="en-GB" b="1" dirty="0">
              <a:solidFill>
                <a:srgbClr val="3A5382"/>
              </a:solidFill>
              <a:latin typeface="Rubik" panose="00000500000000000000" pitchFamily="2" charset="-79"/>
              <a:cs typeface="Rubik" panose="00000500000000000000" pitchFamily="2" charset="-79"/>
            </a:endParaRPr>
          </a:p>
          <a:p>
            <a:pPr lvl="0" eaLnBrk="1" fontAlgn="auto" hangingPunct="1">
              <a:spcBef>
                <a:spcPts val="0"/>
              </a:spcBef>
              <a:spcAft>
                <a:spcPts val="0"/>
              </a:spcAft>
              <a:defRPr/>
            </a:pPr>
            <a:r>
              <a:rPr lang="en-GB" sz="1200" dirty="0">
                <a:solidFill>
                  <a:srgbClr val="3A5382"/>
                </a:solidFill>
                <a:latin typeface="Rubik" panose="00000500000000000000" pitchFamily="2" charset="-79"/>
                <a:cs typeface="Rubik" panose="00000500000000000000" pitchFamily="2" charset="-79"/>
              </a:rPr>
              <a:t>Your donations will help SCIAF’s life-changing work worldwide, while match funding from the UK government will provide a lifeline to children with disabilities, their families and communities in South Sudan, helping them to build promising futures.</a:t>
            </a:r>
            <a:endParaRPr kumimoji="0" lang="en-GB" sz="1200" i="0" u="none" strike="noStrike" kern="1200" cap="none" spc="0" normalizeH="0" baseline="0" noProof="0" dirty="0">
              <a:ln>
                <a:noFill/>
              </a:ln>
              <a:solidFill>
                <a:srgbClr val="3A5382"/>
              </a:solidFill>
              <a:effectLst/>
              <a:uLnTx/>
              <a:uFillTx/>
              <a:latin typeface="Rubik" panose="00000500000000000000" pitchFamily="2" charset="-79"/>
              <a:cs typeface="Rubik" panose="00000500000000000000" pitchFamily="2" charset="-79"/>
            </a:endParaRPr>
          </a:p>
        </p:txBody>
      </p:sp>
      <p:sp>
        <p:nvSpPr>
          <p:cNvPr id="11" name="Rectangle 10"/>
          <p:cNvSpPr/>
          <p:nvPr/>
        </p:nvSpPr>
        <p:spPr>
          <a:xfrm>
            <a:off x="267904" y="6414567"/>
            <a:ext cx="4384534" cy="246221"/>
          </a:xfrm>
          <a:prstGeom prst="rect">
            <a:avLst/>
          </a:prstGeom>
        </p:spPr>
        <p:txBody>
          <a:bodyPr wrap="none">
            <a:spAutoFit/>
          </a:bodyPr>
          <a:lstStyle/>
          <a:p>
            <a:r>
              <a:rPr lang="en-GB" sz="1000" i="1" dirty="0">
                <a:solidFill>
                  <a:srgbClr val="A7D500"/>
                </a:solidFill>
                <a:cs typeface="Calibri" panose="020F0502020204030204" pitchFamily="34" charset="0"/>
              </a:rPr>
              <a:t>A special thank you to our colleagues at Caritas </a:t>
            </a:r>
            <a:r>
              <a:rPr lang="en-GB" sz="1000" i="1" dirty="0" err="1">
                <a:solidFill>
                  <a:srgbClr val="A7D500"/>
                </a:solidFill>
                <a:cs typeface="Calibri" panose="020F0502020204030204" pitchFamily="34" charset="0"/>
              </a:rPr>
              <a:t>Aotearoa</a:t>
            </a:r>
            <a:r>
              <a:rPr lang="en-GB" sz="1000" i="1" dirty="0">
                <a:solidFill>
                  <a:srgbClr val="A7D500"/>
                </a:solidFill>
                <a:cs typeface="Calibri" panose="020F0502020204030204" pitchFamily="34" charset="0"/>
              </a:rPr>
              <a:t> New Zealand.</a:t>
            </a:r>
          </a:p>
        </p:txBody>
      </p:sp>
    </p:spTree>
    <p:extLst>
      <p:ext uri="{BB962C8B-B14F-4D97-AF65-F5344CB8AC3E}">
        <p14:creationId xmlns:p14="http://schemas.microsoft.com/office/powerpoint/2010/main" val="1108166134"/>
      </p:ext>
    </p:extLst>
  </p:cSld>
  <p:clrMapOvr>
    <a:masterClrMapping/>
  </p:clrMapOvr>
  <mc:AlternateContent xmlns:mc="http://schemas.openxmlformats.org/markup-compatibility/2006" xmlns:p14="http://schemas.microsoft.com/office/powerpoint/2010/main">
    <mc:Choice Requires="p14">
      <p:transition spd="med" p14:dur="700" advTm="5443">
        <p:fade/>
      </p:transition>
    </mc:Choice>
    <mc:Fallback xmlns="">
      <p:transition spd="med" advTm="5443">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6" y="856547"/>
            <a:ext cx="9146499" cy="5144906"/>
          </a:xfrm>
          <a:prstGeom prst="rect">
            <a:avLst/>
          </a:prstGeom>
        </p:spPr>
      </p:pic>
    </p:spTree>
    <p:extLst>
      <p:ext uri="{BB962C8B-B14F-4D97-AF65-F5344CB8AC3E}">
        <p14:creationId xmlns:p14="http://schemas.microsoft.com/office/powerpoint/2010/main" val="6046692"/>
      </p:ext>
    </p:extLst>
  </p:cSld>
  <p:clrMapOvr>
    <a:masterClrMapping/>
  </p:clrMapOvr>
  <mc:AlternateContent xmlns:mc="http://schemas.openxmlformats.org/markup-compatibility/2006" xmlns:p14="http://schemas.microsoft.com/office/powerpoint/2010/main">
    <mc:Choice Requires="p14">
      <p:transition spd="med" p14:dur="700" advTm="6052">
        <p:fade/>
      </p:transition>
    </mc:Choice>
    <mc:Fallback xmlns="">
      <p:transition spd="med" advTm="6052">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04" y="368344"/>
            <a:ext cx="9170504" cy="6121311"/>
          </a:xfrm>
          <a:prstGeom prst="rect">
            <a:avLst/>
          </a:prstGeom>
        </p:spPr>
      </p:pic>
    </p:spTree>
    <p:extLst>
      <p:ext uri="{BB962C8B-B14F-4D97-AF65-F5344CB8AC3E}">
        <p14:creationId xmlns:p14="http://schemas.microsoft.com/office/powerpoint/2010/main" val="2411046374"/>
      </p:ext>
    </p:extLst>
  </p:cSld>
  <p:clrMapOvr>
    <a:masterClrMapping/>
  </p:clrMapOvr>
  <mc:AlternateContent xmlns:mc="http://schemas.openxmlformats.org/markup-compatibility/2006" xmlns:p14="http://schemas.microsoft.com/office/powerpoint/2010/main">
    <mc:Choice Requires="p14">
      <p:transition spd="med" p14:dur="700" advTm="6944">
        <p:fade/>
      </p:transition>
    </mc:Choice>
    <mc:Fallback xmlns="">
      <p:transition spd="med" advTm="6944">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2618" y="0"/>
            <a:ext cx="5384800" cy="6858000"/>
          </a:xfrm>
          <a:prstGeom prst="rect">
            <a:avLst/>
          </a:prstGeom>
        </p:spPr>
      </p:pic>
    </p:spTree>
    <p:extLst>
      <p:ext uri="{BB962C8B-B14F-4D97-AF65-F5344CB8AC3E}">
        <p14:creationId xmlns:p14="http://schemas.microsoft.com/office/powerpoint/2010/main" val="2278299990"/>
      </p:ext>
    </p:extLst>
  </p:cSld>
  <p:clrMapOvr>
    <a:masterClrMapping/>
  </p:clrMapOvr>
  <mc:AlternateContent xmlns:mc="http://schemas.openxmlformats.org/markup-compatibility/2006" xmlns:p14="http://schemas.microsoft.com/office/powerpoint/2010/main">
    <mc:Choice Requires="p14">
      <p:transition spd="med" p14:dur="700" advTm="6733">
        <p:fade/>
      </p:transition>
    </mc:Choice>
    <mc:Fallback xmlns="">
      <p:transition spd="med" advTm="6733">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 y="0"/>
            <a:ext cx="9156192" cy="6858000"/>
          </a:xfrm>
          <a:prstGeom prst="rect">
            <a:avLst/>
          </a:prstGeom>
        </p:spPr>
      </p:pic>
    </p:spTree>
    <p:extLst>
      <p:ext uri="{BB962C8B-B14F-4D97-AF65-F5344CB8AC3E}">
        <p14:creationId xmlns:p14="http://schemas.microsoft.com/office/powerpoint/2010/main" val="3283371375"/>
      </p:ext>
    </p:extLst>
  </p:cSld>
  <p:clrMapOvr>
    <a:masterClrMapping/>
  </p:clrMapOvr>
  <mc:AlternateContent xmlns:mc="http://schemas.openxmlformats.org/markup-compatibility/2006" xmlns:p14="http://schemas.microsoft.com/office/powerpoint/2010/main">
    <mc:Choice Requires="p14">
      <p:transition spd="med" p14:dur="700" advTm="7826">
        <p:fade/>
      </p:transition>
    </mc:Choice>
    <mc:Fallback xmlns="">
      <p:transition spd="med" advTm="7826">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0" y="0"/>
            <a:ext cx="9156190" cy="6858000"/>
          </a:xfrm>
          <a:prstGeom prst="rect">
            <a:avLst/>
          </a:prstGeom>
        </p:spPr>
      </p:pic>
    </p:spTree>
    <p:extLst>
      <p:ext uri="{BB962C8B-B14F-4D97-AF65-F5344CB8AC3E}">
        <p14:creationId xmlns:p14="http://schemas.microsoft.com/office/powerpoint/2010/main" val="1491721806"/>
      </p:ext>
    </p:extLst>
  </p:cSld>
  <p:clrMapOvr>
    <a:masterClrMapping/>
  </p:clrMapOvr>
  <mc:AlternateContent xmlns:mc="http://schemas.openxmlformats.org/markup-compatibility/2006" xmlns:p14="http://schemas.microsoft.com/office/powerpoint/2010/main">
    <mc:Choice Requires="p14">
      <p:transition spd="med" p14:dur="700" advTm="7468">
        <p:fade/>
      </p:transition>
    </mc:Choice>
    <mc:Fallback xmlns="">
      <p:transition spd="med" advTm="7468">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1" y="856547"/>
            <a:ext cx="9156190" cy="5144906"/>
          </a:xfrm>
          <a:prstGeom prst="rect">
            <a:avLst/>
          </a:prstGeom>
        </p:spPr>
      </p:pic>
    </p:spTree>
    <p:extLst>
      <p:ext uri="{BB962C8B-B14F-4D97-AF65-F5344CB8AC3E}">
        <p14:creationId xmlns:p14="http://schemas.microsoft.com/office/powerpoint/2010/main" val="3398425667"/>
      </p:ext>
    </p:extLst>
  </p:cSld>
  <p:clrMapOvr>
    <a:masterClrMapping/>
  </p:clrMapOvr>
  <mc:AlternateContent xmlns:mc="http://schemas.openxmlformats.org/markup-compatibility/2006" xmlns:p14="http://schemas.microsoft.com/office/powerpoint/2010/main">
    <mc:Choice Requires="p14">
      <p:transition spd="med" p14:dur="700" advTm="7669">
        <p:fade/>
      </p:transition>
    </mc:Choice>
    <mc:Fallback xmlns="">
      <p:transition spd="med" advTm="7669">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37567434"/>
      </p:ext>
    </p:extLst>
  </p:cSld>
  <p:clrMapOvr>
    <a:masterClrMapping/>
  </p:clrMapOvr>
  <mc:AlternateContent xmlns:mc="http://schemas.openxmlformats.org/markup-compatibility/2006" xmlns:p14="http://schemas.microsoft.com/office/powerpoint/2010/main">
    <mc:Choice Requires="p14">
      <p:transition spd="med" p14:dur="700" advTm="7543">
        <p:fade/>
      </p:transition>
    </mc:Choice>
    <mc:Fallback xmlns="">
      <p:transition spd="med" advTm="7543">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38908"/>
            <a:ext cx="9143999" cy="5375565"/>
          </a:xfrm>
          <a:prstGeom prst="rect">
            <a:avLst/>
          </a:prstGeom>
        </p:spPr>
      </p:pic>
    </p:spTree>
    <p:extLst>
      <p:ext uri="{BB962C8B-B14F-4D97-AF65-F5344CB8AC3E}">
        <p14:creationId xmlns:p14="http://schemas.microsoft.com/office/powerpoint/2010/main" val="3310749062"/>
      </p:ext>
    </p:extLst>
  </p:cSld>
  <p:clrMapOvr>
    <a:masterClrMapping/>
  </p:clrMapOvr>
  <mc:AlternateContent xmlns:mc="http://schemas.openxmlformats.org/markup-compatibility/2006" xmlns:p14="http://schemas.microsoft.com/office/powerpoint/2010/main">
    <mc:Choice Requires="p14">
      <p:transition spd="med" p14:dur="700" advTm="6016">
        <p:fade/>
      </p:transition>
    </mc:Choice>
    <mc:Fallback xmlns="">
      <p:transition spd="med" advTm="6016">
        <p:fade/>
      </p:transition>
    </mc:Fallback>
  </mc:AlternateContent>
</p:sld>
</file>

<file path=ppt/theme/theme1.xml><?xml version="1.0" encoding="utf-8"?>
<a:theme xmlns:a="http://schemas.openxmlformats.org/drawingml/2006/main" name="Theme1">
  <a:themeElements>
    <a:clrScheme name="SCIAF PP">
      <a:dk1>
        <a:srgbClr val="3A5382"/>
      </a:dk1>
      <a:lt1>
        <a:srgbClr val="3A5382"/>
      </a:lt1>
      <a:dk2>
        <a:srgbClr val="FFFFFF"/>
      </a:dk2>
      <a:lt2>
        <a:srgbClr val="FFFFFF"/>
      </a:lt2>
      <a:accent1>
        <a:srgbClr val="A7D500"/>
      </a:accent1>
      <a:accent2>
        <a:srgbClr val="00BBDC"/>
      </a:accent2>
      <a:accent3>
        <a:srgbClr val="FFD000"/>
      </a:accent3>
      <a:accent4>
        <a:srgbClr val="FF671F"/>
      </a:accent4>
      <a:accent5>
        <a:srgbClr val="E63422"/>
      </a:accent5>
      <a:accent6>
        <a:srgbClr val="00BBDC"/>
      </a:accent6>
      <a:hlink>
        <a:srgbClr val="A7D500"/>
      </a:hlink>
      <a:folHlink>
        <a:srgbClr val="FF671F"/>
      </a:folHlink>
    </a:clrScheme>
    <a:fontScheme name="SCIAF">
      <a:majorFont>
        <a:latin typeface="Rubik Medium"/>
        <a:ea typeface=""/>
        <a:cs typeface="Arial"/>
      </a:majorFont>
      <a:minorFont>
        <a:latin typeface="Rubik"/>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1" id="{96D738FA-2F5A-4A77-BB6D-5EEA139E6072}" vid="{6C02D7A6-163B-4F18-8BB4-7E79C12F305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11" ma:contentTypeDescription="Create a new document." ma:contentTypeScope="" ma:versionID="ec5b840d85e115b59710c53ca87d40b9">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49aae6d445eaa9404e71ac00e8608fbf"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7A533EA-6E32-4C35-8326-7CFA55813F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9A8C19B-BD83-4BF2-B815-CBDF2D4235CF}">
  <ds:schemaRefs>
    <ds:schemaRef ds:uri="http://schemas.microsoft.com/sharepoint/v3/contenttype/forms"/>
  </ds:schemaRefs>
</ds:datastoreItem>
</file>

<file path=customXml/itemProps3.xml><?xml version="1.0" encoding="utf-8"?>
<ds:datastoreItem xmlns:ds="http://schemas.openxmlformats.org/officeDocument/2006/customXml" ds:itemID="{7F2DA4F1-F694-45A1-BEA5-28BE6A6AEE1F}">
  <ds:schemaRefs>
    <ds:schemaRef ds:uri="http://purl.org/dc/dcmitype/"/>
    <ds:schemaRef ds:uri="http://schemas.microsoft.com/office/infopath/2007/PartnerControls"/>
    <ds:schemaRef ds:uri="4fdb592e-eed0-45ab-8ab1-beea036d36b1"/>
    <ds:schemaRef ds:uri="http://purl.org/dc/elements/1.1/"/>
    <ds:schemaRef ds:uri="http://schemas.microsoft.com/office/2006/documentManagement/types"/>
    <ds:schemaRef ds:uri="http://purl.org/dc/terms/"/>
    <ds:schemaRef ds:uri="http://schemas.openxmlformats.org/package/2006/metadata/core-properties"/>
    <ds:schemaRef ds:uri="3aeeed41-e4f7-4dc0-b6a5-f015b25a8391"/>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Theme1</Template>
  <TotalTime>491</TotalTime>
  <Words>262</Words>
  <Application>Microsoft Office PowerPoint</Application>
  <PresentationFormat>On-screen Show (4:3)</PresentationFormat>
  <Paragraphs>42</Paragraphs>
  <Slides>15</Slides>
  <Notes>14</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Rubik</vt:lpstr>
      <vt:lpstr>Rubik Medium</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Elaine McGinlay</dc:creator>
  <cp:lastModifiedBy>Mark Booker</cp:lastModifiedBy>
  <cp:revision>69</cp:revision>
  <dcterms:created xsi:type="dcterms:W3CDTF">2018-10-05T14:01:51Z</dcterms:created>
  <dcterms:modified xsi:type="dcterms:W3CDTF">2021-01-12T09:32:32Z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0x010100F9CDBB180FF70E4F9AAF3F4A24B4682B</vt:lpwstr>
  </property>
</Properties>
</file>